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77" r:id="rId4"/>
    <p:sldId id="274" r:id="rId5"/>
    <p:sldId id="279" r:id="rId6"/>
    <p:sldId id="280" r:id="rId7"/>
    <p:sldId id="283" r:id="rId8"/>
    <p:sldId id="288" r:id="rId9"/>
    <p:sldId id="289" r:id="rId10"/>
    <p:sldId id="290" r:id="rId11"/>
    <p:sldId id="286" r:id="rId12"/>
    <p:sldId id="291" r:id="rId13"/>
    <p:sldId id="292" r:id="rId14"/>
    <p:sldId id="293" r:id="rId15"/>
    <p:sldId id="295" r:id="rId16"/>
    <p:sldId id="296" r:id="rId17"/>
    <p:sldId id="297" r:id="rId18"/>
  </p:sldIdLst>
  <p:sldSz cx="12192000" cy="6858000"/>
  <p:notesSz cx="6858000" cy="9144000"/>
  <p:defaultText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366E8-6AE0-3243-334F-6851875B4C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L"/>
          </a:p>
        </p:txBody>
      </p:sp>
      <p:sp>
        <p:nvSpPr>
          <p:cNvPr id="3" name="Subtitle 2">
            <a:extLst>
              <a:ext uri="{FF2B5EF4-FFF2-40B4-BE49-F238E27FC236}">
                <a16:creationId xmlns:a16="http://schemas.microsoft.com/office/drawing/2014/main" id="{4C3010CF-746A-1C45-005A-F60639725E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L"/>
          </a:p>
        </p:txBody>
      </p:sp>
      <p:sp>
        <p:nvSpPr>
          <p:cNvPr id="4" name="Date Placeholder 3">
            <a:extLst>
              <a:ext uri="{FF2B5EF4-FFF2-40B4-BE49-F238E27FC236}">
                <a16:creationId xmlns:a16="http://schemas.microsoft.com/office/drawing/2014/main" id="{F795AE5D-EC8D-55B7-FF37-F30B00ECE2CE}"/>
              </a:ext>
            </a:extLst>
          </p:cNvPr>
          <p:cNvSpPr>
            <a:spLocks noGrp="1"/>
          </p:cNvSpPr>
          <p:nvPr>
            <p:ph type="dt" sz="half" idx="10"/>
          </p:nvPr>
        </p:nvSpPr>
        <p:spPr/>
        <p:txBody>
          <a:bodyPr/>
          <a:lstStyle/>
          <a:p>
            <a:fld id="{63132A1B-D227-4878-91B8-EAF9C2EF9E50}" type="datetimeFigureOut">
              <a:rPr lang="en-NL" smtClean="0"/>
              <a:t>03/22/2024</a:t>
            </a:fld>
            <a:endParaRPr lang="en-NL"/>
          </a:p>
        </p:txBody>
      </p:sp>
      <p:sp>
        <p:nvSpPr>
          <p:cNvPr id="5" name="Footer Placeholder 4">
            <a:extLst>
              <a:ext uri="{FF2B5EF4-FFF2-40B4-BE49-F238E27FC236}">
                <a16:creationId xmlns:a16="http://schemas.microsoft.com/office/drawing/2014/main" id="{A0D44AB7-02FC-591C-4BB0-35A2A074F3A2}"/>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C32E0178-102E-1A8A-0D7C-E25A1A04E75F}"/>
              </a:ext>
            </a:extLst>
          </p:cNvPr>
          <p:cNvSpPr>
            <a:spLocks noGrp="1"/>
          </p:cNvSpPr>
          <p:nvPr>
            <p:ph type="sldNum" sz="quarter" idx="12"/>
          </p:nvPr>
        </p:nvSpPr>
        <p:spPr/>
        <p:txBody>
          <a:bodyPr/>
          <a:lstStyle/>
          <a:p>
            <a:fld id="{947E0D7F-8369-4CCC-88C8-2F7D7F7E2CB1}" type="slidenum">
              <a:rPr lang="en-NL" smtClean="0"/>
              <a:t>‹Nr.›</a:t>
            </a:fld>
            <a:endParaRPr lang="en-NL"/>
          </a:p>
        </p:txBody>
      </p:sp>
    </p:spTree>
    <p:extLst>
      <p:ext uri="{BB962C8B-B14F-4D97-AF65-F5344CB8AC3E}">
        <p14:creationId xmlns:p14="http://schemas.microsoft.com/office/powerpoint/2010/main" val="2149435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6F5C1-1120-4D48-9805-C4AEEA8F8C17}"/>
              </a:ext>
            </a:extLst>
          </p:cNvPr>
          <p:cNvSpPr>
            <a:spLocks noGrp="1"/>
          </p:cNvSpPr>
          <p:nvPr>
            <p:ph type="title"/>
          </p:nvPr>
        </p:nvSpPr>
        <p:spPr/>
        <p:txBody>
          <a:bodyPr/>
          <a:lstStyle/>
          <a:p>
            <a:r>
              <a:rPr lang="en-US"/>
              <a:t>Click to edit Master title style</a:t>
            </a:r>
            <a:endParaRPr lang="en-NL"/>
          </a:p>
        </p:txBody>
      </p:sp>
      <p:sp>
        <p:nvSpPr>
          <p:cNvPr id="3" name="Vertical Text Placeholder 2">
            <a:extLst>
              <a:ext uri="{FF2B5EF4-FFF2-40B4-BE49-F238E27FC236}">
                <a16:creationId xmlns:a16="http://schemas.microsoft.com/office/drawing/2014/main" id="{1548D4DA-5F1C-B503-FA7E-199D36FD00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Date Placeholder 3">
            <a:extLst>
              <a:ext uri="{FF2B5EF4-FFF2-40B4-BE49-F238E27FC236}">
                <a16:creationId xmlns:a16="http://schemas.microsoft.com/office/drawing/2014/main" id="{1B51F4A3-38D8-362D-D232-051BC935EF3D}"/>
              </a:ext>
            </a:extLst>
          </p:cNvPr>
          <p:cNvSpPr>
            <a:spLocks noGrp="1"/>
          </p:cNvSpPr>
          <p:nvPr>
            <p:ph type="dt" sz="half" idx="10"/>
          </p:nvPr>
        </p:nvSpPr>
        <p:spPr/>
        <p:txBody>
          <a:bodyPr/>
          <a:lstStyle/>
          <a:p>
            <a:fld id="{63132A1B-D227-4878-91B8-EAF9C2EF9E50}" type="datetimeFigureOut">
              <a:rPr lang="en-NL" smtClean="0"/>
              <a:t>03/22/2024</a:t>
            </a:fld>
            <a:endParaRPr lang="en-NL"/>
          </a:p>
        </p:txBody>
      </p:sp>
      <p:sp>
        <p:nvSpPr>
          <p:cNvPr id="5" name="Footer Placeholder 4">
            <a:extLst>
              <a:ext uri="{FF2B5EF4-FFF2-40B4-BE49-F238E27FC236}">
                <a16:creationId xmlns:a16="http://schemas.microsoft.com/office/drawing/2014/main" id="{3919886F-BB5D-7A7A-7A3E-ACC6EC076E7D}"/>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27F9371E-EC4C-B315-A6C1-0451937EA95A}"/>
              </a:ext>
            </a:extLst>
          </p:cNvPr>
          <p:cNvSpPr>
            <a:spLocks noGrp="1"/>
          </p:cNvSpPr>
          <p:nvPr>
            <p:ph type="sldNum" sz="quarter" idx="12"/>
          </p:nvPr>
        </p:nvSpPr>
        <p:spPr/>
        <p:txBody>
          <a:bodyPr/>
          <a:lstStyle/>
          <a:p>
            <a:fld id="{947E0D7F-8369-4CCC-88C8-2F7D7F7E2CB1}" type="slidenum">
              <a:rPr lang="en-NL" smtClean="0"/>
              <a:t>‹Nr.›</a:t>
            </a:fld>
            <a:endParaRPr lang="en-NL"/>
          </a:p>
        </p:txBody>
      </p:sp>
    </p:spTree>
    <p:extLst>
      <p:ext uri="{BB962C8B-B14F-4D97-AF65-F5344CB8AC3E}">
        <p14:creationId xmlns:p14="http://schemas.microsoft.com/office/powerpoint/2010/main" val="868017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682131-D4E6-A5CC-9EE1-A2CC347405C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L"/>
          </a:p>
        </p:txBody>
      </p:sp>
      <p:sp>
        <p:nvSpPr>
          <p:cNvPr id="3" name="Vertical Text Placeholder 2">
            <a:extLst>
              <a:ext uri="{FF2B5EF4-FFF2-40B4-BE49-F238E27FC236}">
                <a16:creationId xmlns:a16="http://schemas.microsoft.com/office/drawing/2014/main" id="{0890871C-9F7F-6E15-0B37-267A45FC287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Date Placeholder 3">
            <a:extLst>
              <a:ext uri="{FF2B5EF4-FFF2-40B4-BE49-F238E27FC236}">
                <a16:creationId xmlns:a16="http://schemas.microsoft.com/office/drawing/2014/main" id="{9792E018-FB71-DB2B-BFBD-A5C86FF997C9}"/>
              </a:ext>
            </a:extLst>
          </p:cNvPr>
          <p:cNvSpPr>
            <a:spLocks noGrp="1"/>
          </p:cNvSpPr>
          <p:nvPr>
            <p:ph type="dt" sz="half" idx="10"/>
          </p:nvPr>
        </p:nvSpPr>
        <p:spPr/>
        <p:txBody>
          <a:bodyPr/>
          <a:lstStyle/>
          <a:p>
            <a:fld id="{63132A1B-D227-4878-91B8-EAF9C2EF9E50}" type="datetimeFigureOut">
              <a:rPr lang="en-NL" smtClean="0"/>
              <a:t>03/22/2024</a:t>
            </a:fld>
            <a:endParaRPr lang="en-NL"/>
          </a:p>
        </p:txBody>
      </p:sp>
      <p:sp>
        <p:nvSpPr>
          <p:cNvPr id="5" name="Footer Placeholder 4">
            <a:extLst>
              <a:ext uri="{FF2B5EF4-FFF2-40B4-BE49-F238E27FC236}">
                <a16:creationId xmlns:a16="http://schemas.microsoft.com/office/drawing/2014/main" id="{701D0421-BC6A-A211-AD93-75D099D8EAD4}"/>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237F4D78-4B63-D248-DE02-4CB271B2EB78}"/>
              </a:ext>
            </a:extLst>
          </p:cNvPr>
          <p:cNvSpPr>
            <a:spLocks noGrp="1"/>
          </p:cNvSpPr>
          <p:nvPr>
            <p:ph type="sldNum" sz="quarter" idx="12"/>
          </p:nvPr>
        </p:nvSpPr>
        <p:spPr/>
        <p:txBody>
          <a:bodyPr/>
          <a:lstStyle/>
          <a:p>
            <a:fld id="{947E0D7F-8369-4CCC-88C8-2F7D7F7E2CB1}" type="slidenum">
              <a:rPr lang="en-NL" smtClean="0"/>
              <a:t>‹Nr.›</a:t>
            </a:fld>
            <a:endParaRPr lang="en-NL"/>
          </a:p>
        </p:txBody>
      </p:sp>
    </p:spTree>
    <p:extLst>
      <p:ext uri="{BB962C8B-B14F-4D97-AF65-F5344CB8AC3E}">
        <p14:creationId xmlns:p14="http://schemas.microsoft.com/office/powerpoint/2010/main" val="1842863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8749C-E995-97B1-660F-7864AAEB4A92}"/>
              </a:ext>
            </a:extLst>
          </p:cNvPr>
          <p:cNvSpPr>
            <a:spLocks noGrp="1"/>
          </p:cNvSpPr>
          <p:nvPr>
            <p:ph type="title"/>
          </p:nvPr>
        </p:nvSpPr>
        <p:spPr/>
        <p:txBody>
          <a:bodyPr/>
          <a:lstStyle/>
          <a:p>
            <a:r>
              <a:rPr lang="en-US"/>
              <a:t>Click to edit Master title style</a:t>
            </a:r>
            <a:endParaRPr lang="en-NL"/>
          </a:p>
        </p:txBody>
      </p:sp>
      <p:sp>
        <p:nvSpPr>
          <p:cNvPr id="3" name="Content Placeholder 2">
            <a:extLst>
              <a:ext uri="{FF2B5EF4-FFF2-40B4-BE49-F238E27FC236}">
                <a16:creationId xmlns:a16="http://schemas.microsoft.com/office/drawing/2014/main" id="{5FED0530-7D28-9A32-3F9D-2F15598F84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Date Placeholder 3">
            <a:extLst>
              <a:ext uri="{FF2B5EF4-FFF2-40B4-BE49-F238E27FC236}">
                <a16:creationId xmlns:a16="http://schemas.microsoft.com/office/drawing/2014/main" id="{3CCBFB60-922A-9157-C208-496B9500EF3B}"/>
              </a:ext>
            </a:extLst>
          </p:cNvPr>
          <p:cNvSpPr>
            <a:spLocks noGrp="1"/>
          </p:cNvSpPr>
          <p:nvPr>
            <p:ph type="dt" sz="half" idx="10"/>
          </p:nvPr>
        </p:nvSpPr>
        <p:spPr/>
        <p:txBody>
          <a:bodyPr/>
          <a:lstStyle/>
          <a:p>
            <a:fld id="{63132A1B-D227-4878-91B8-EAF9C2EF9E50}" type="datetimeFigureOut">
              <a:rPr lang="en-NL" smtClean="0"/>
              <a:t>03/22/2024</a:t>
            </a:fld>
            <a:endParaRPr lang="en-NL"/>
          </a:p>
        </p:txBody>
      </p:sp>
      <p:sp>
        <p:nvSpPr>
          <p:cNvPr id="5" name="Footer Placeholder 4">
            <a:extLst>
              <a:ext uri="{FF2B5EF4-FFF2-40B4-BE49-F238E27FC236}">
                <a16:creationId xmlns:a16="http://schemas.microsoft.com/office/drawing/2014/main" id="{E9C8E95F-24F7-7CB3-1956-25175C41F787}"/>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171759A1-717A-DC52-60BA-447DC1A33097}"/>
              </a:ext>
            </a:extLst>
          </p:cNvPr>
          <p:cNvSpPr>
            <a:spLocks noGrp="1"/>
          </p:cNvSpPr>
          <p:nvPr>
            <p:ph type="sldNum" sz="quarter" idx="12"/>
          </p:nvPr>
        </p:nvSpPr>
        <p:spPr/>
        <p:txBody>
          <a:bodyPr/>
          <a:lstStyle/>
          <a:p>
            <a:fld id="{947E0D7F-8369-4CCC-88C8-2F7D7F7E2CB1}" type="slidenum">
              <a:rPr lang="en-NL" smtClean="0"/>
              <a:t>‹Nr.›</a:t>
            </a:fld>
            <a:endParaRPr lang="en-NL"/>
          </a:p>
        </p:txBody>
      </p:sp>
      <p:pic>
        <p:nvPicPr>
          <p:cNvPr id="7" name="Picture 6">
            <a:extLst>
              <a:ext uri="{FF2B5EF4-FFF2-40B4-BE49-F238E27FC236}">
                <a16:creationId xmlns:a16="http://schemas.microsoft.com/office/drawing/2014/main" id="{8473071C-C610-63E8-CC6C-8F410E49D4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8763" y="5654833"/>
            <a:ext cx="705144" cy="1066642"/>
          </a:xfrm>
          <a:prstGeom prst="rect">
            <a:avLst/>
          </a:prstGeom>
        </p:spPr>
      </p:pic>
      <p:grpSp>
        <p:nvGrpSpPr>
          <p:cNvPr id="8" name="Group 7">
            <a:extLst>
              <a:ext uri="{FF2B5EF4-FFF2-40B4-BE49-F238E27FC236}">
                <a16:creationId xmlns:a16="http://schemas.microsoft.com/office/drawing/2014/main" id="{4F1B9EF0-1355-DCB8-CEAC-EF7B9F9AE2B7}"/>
              </a:ext>
            </a:extLst>
          </p:cNvPr>
          <p:cNvGrpSpPr/>
          <p:nvPr userDrawn="1"/>
        </p:nvGrpSpPr>
        <p:grpSpPr>
          <a:xfrm>
            <a:off x="10624868" y="5664898"/>
            <a:ext cx="1457864" cy="1176929"/>
            <a:chOff x="9445925" y="5520906"/>
            <a:chExt cx="1457864" cy="1176929"/>
          </a:xfrm>
        </p:grpSpPr>
        <p:pic>
          <p:nvPicPr>
            <p:cNvPr id="9" name="Picture 8">
              <a:extLst>
                <a:ext uri="{FF2B5EF4-FFF2-40B4-BE49-F238E27FC236}">
                  <a16:creationId xmlns:a16="http://schemas.microsoft.com/office/drawing/2014/main" id="{75F53DD0-B813-5CAC-0F5C-33362F15E33A}"/>
                </a:ext>
              </a:extLst>
            </p:cNvPr>
            <p:cNvPicPr>
              <a:picLocks noChangeAspect="1"/>
            </p:cNvPicPr>
            <p:nvPr/>
          </p:nvPicPr>
          <p:blipFill>
            <a:blip r:embed="rId3"/>
            <a:stretch>
              <a:fillRect/>
            </a:stretch>
          </p:blipFill>
          <p:spPr>
            <a:xfrm>
              <a:off x="9528400" y="5602597"/>
              <a:ext cx="1209524" cy="1095238"/>
            </a:xfrm>
            <a:prstGeom prst="rect">
              <a:avLst/>
            </a:prstGeom>
          </p:spPr>
        </p:pic>
        <p:sp>
          <p:nvSpPr>
            <p:cNvPr id="10" name="Rectangle 9">
              <a:extLst>
                <a:ext uri="{FF2B5EF4-FFF2-40B4-BE49-F238E27FC236}">
                  <a16:creationId xmlns:a16="http://schemas.microsoft.com/office/drawing/2014/main" id="{8AC0C8FA-7E81-53E1-91D2-C4EDACE20B7C}"/>
                </a:ext>
              </a:extLst>
            </p:cNvPr>
            <p:cNvSpPr/>
            <p:nvPr/>
          </p:nvSpPr>
          <p:spPr>
            <a:xfrm>
              <a:off x="9445925" y="5520906"/>
              <a:ext cx="1457864" cy="144000"/>
            </a:xfrm>
            <a:prstGeom prst="rect">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L"/>
            </a:p>
          </p:txBody>
        </p:sp>
      </p:grpSp>
    </p:spTree>
    <p:extLst>
      <p:ext uri="{BB962C8B-B14F-4D97-AF65-F5344CB8AC3E}">
        <p14:creationId xmlns:p14="http://schemas.microsoft.com/office/powerpoint/2010/main" val="3819017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D2FFD-55D5-8CA7-CCAF-C5E115F794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L"/>
          </a:p>
        </p:txBody>
      </p:sp>
      <p:sp>
        <p:nvSpPr>
          <p:cNvPr id="3" name="Text Placeholder 2">
            <a:extLst>
              <a:ext uri="{FF2B5EF4-FFF2-40B4-BE49-F238E27FC236}">
                <a16:creationId xmlns:a16="http://schemas.microsoft.com/office/drawing/2014/main" id="{306F6CE5-6AD4-24DA-699E-9A6E0A77F38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3065E7-7BE8-9D03-C52C-927F102114AF}"/>
              </a:ext>
            </a:extLst>
          </p:cNvPr>
          <p:cNvSpPr>
            <a:spLocks noGrp="1"/>
          </p:cNvSpPr>
          <p:nvPr>
            <p:ph type="dt" sz="half" idx="10"/>
          </p:nvPr>
        </p:nvSpPr>
        <p:spPr/>
        <p:txBody>
          <a:bodyPr/>
          <a:lstStyle/>
          <a:p>
            <a:fld id="{63132A1B-D227-4878-91B8-EAF9C2EF9E50}" type="datetimeFigureOut">
              <a:rPr lang="en-NL" smtClean="0"/>
              <a:t>03/22/2024</a:t>
            </a:fld>
            <a:endParaRPr lang="en-NL"/>
          </a:p>
        </p:txBody>
      </p:sp>
      <p:sp>
        <p:nvSpPr>
          <p:cNvPr id="5" name="Footer Placeholder 4">
            <a:extLst>
              <a:ext uri="{FF2B5EF4-FFF2-40B4-BE49-F238E27FC236}">
                <a16:creationId xmlns:a16="http://schemas.microsoft.com/office/drawing/2014/main" id="{2F0B951C-05D5-C93B-5696-91F078C9531E}"/>
              </a:ext>
            </a:extLst>
          </p:cNvPr>
          <p:cNvSpPr>
            <a:spLocks noGrp="1"/>
          </p:cNvSpPr>
          <p:nvPr>
            <p:ph type="ftr" sz="quarter" idx="11"/>
          </p:nvPr>
        </p:nvSpPr>
        <p:spPr/>
        <p:txBody>
          <a:bodyPr/>
          <a:lstStyle/>
          <a:p>
            <a:endParaRPr lang="en-NL"/>
          </a:p>
        </p:txBody>
      </p:sp>
      <p:sp>
        <p:nvSpPr>
          <p:cNvPr id="6" name="Slide Number Placeholder 5">
            <a:extLst>
              <a:ext uri="{FF2B5EF4-FFF2-40B4-BE49-F238E27FC236}">
                <a16:creationId xmlns:a16="http://schemas.microsoft.com/office/drawing/2014/main" id="{B2876C8F-8BF0-033F-6801-FBFEEBBCD621}"/>
              </a:ext>
            </a:extLst>
          </p:cNvPr>
          <p:cNvSpPr>
            <a:spLocks noGrp="1"/>
          </p:cNvSpPr>
          <p:nvPr>
            <p:ph type="sldNum" sz="quarter" idx="12"/>
          </p:nvPr>
        </p:nvSpPr>
        <p:spPr/>
        <p:txBody>
          <a:bodyPr/>
          <a:lstStyle/>
          <a:p>
            <a:fld id="{947E0D7F-8369-4CCC-88C8-2F7D7F7E2CB1}" type="slidenum">
              <a:rPr lang="en-NL" smtClean="0"/>
              <a:t>‹Nr.›</a:t>
            </a:fld>
            <a:endParaRPr lang="en-NL"/>
          </a:p>
        </p:txBody>
      </p:sp>
    </p:spTree>
    <p:extLst>
      <p:ext uri="{BB962C8B-B14F-4D97-AF65-F5344CB8AC3E}">
        <p14:creationId xmlns:p14="http://schemas.microsoft.com/office/powerpoint/2010/main" val="2037479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B6299-A74E-0FB0-3698-2C0242368436}"/>
              </a:ext>
            </a:extLst>
          </p:cNvPr>
          <p:cNvSpPr>
            <a:spLocks noGrp="1"/>
          </p:cNvSpPr>
          <p:nvPr>
            <p:ph type="title"/>
          </p:nvPr>
        </p:nvSpPr>
        <p:spPr/>
        <p:txBody>
          <a:bodyPr/>
          <a:lstStyle/>
          <a:p>
            <a:r>
              <a:rPr lang="en-US"/>
              <a:t>Click to edit Master title style</a:t>
            </a:r>
            <a:endParaRPr lang="en-NL"/>
          </a:p>
        </p:txBody>
      </p:sp>
      <p:sp>
        <p:nvSpPr>
          <p:cNvPr id="3" name="Content Placeholder 2">
            <a:extLst>
              <a:ext uri="{FF2B5EF4-FFF2-40B4-BE49-F238E27FC236}">
                <a16:creationId xmlns:a16="http://schemas.microsoft.com/office/drawing/2014/main" id="{4085A0B7-C9AC-C366-7E54-130742C59E7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Content Placeholder 3">
            <a:extLst>
              <a:ext uri="{FF2B5EF4-FFF2-40B4-BE49-F238E27FC236}">
                <a16:creationId xmlns:a16="http://schemas.microsoft.com/office/drawing/2014/main" id="{E0E648CA-2F41-F068-5688-4D554ED15B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5" name="Date Placeholder 4">
            <a:extLst>
              <a:ext uri="{FF2B5EF4-FFF2-40B4-BE49-F238E27FC236}">
                <a16:creationId xmlns:a16="http://schemas.microsoft.com/office/drawing/2014/main" id="{A4389137-42DD-B64E-9AC9-A413F10ADCCA}"/>
              </a:ext>
            </a:extLst>
          </p:cNvPr>
          <p:cNvSpPr>
            <a:spLocks noGrp="1"/>
          </p:cNvSpPr>
          <p:nvPr>
            <p:ph type="dt" sz="half" idx="10"/>
          </p:nvPr>
        </p:nvSpPr>
        <p:spPr/>
        <p:txBody>
          <a:bodyPr/>
          <a:lstStyle/>
          <a:p>
            <a:fld id="{63132A1B-D227-4878-91B8-EAF9C2EF9E50}" type="datetimeFigureOut">
              <a:rPr lang="en-NL" smtClean="0"/>
              <a:t>03/22/2024</a:t>
            </a:fld>
            <a:endParaRPr lang="en-NL"/>
          </a:p>
        </p:txBody>
      </p:sp>
      <p:sp>
        <p:nvSpPr>
          <p:cNvPr id="6" name="Footer Placeholder 5">
            <a:extLst>
              <a:ext uri="{FF2B5EF4-FFF2-40B4-BE49-F238E27FC236}">
                <a16:creationId xmlns:a16="http://schemas.microsoft.com/office/drawing/2014/main" id="{92BFCB3F-DC6F-4D3B-8AD5-7840B17F334D}"/>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24A3B6AF-CB77-8C8B-A707-BA78A373B3DF}"/>
              </a:ext>
            </a:extLst>
          </p:cNvPr>
          <p:cNvSpPr>
            <a:spLocks noGrp="1"/>
          </p:cNvSpPr>
          <p:nvPr>
            <p:ph type="sldNum" sz="quarter" idx="12"/>
          </p:nvPr>
        </p:nvSpPr>
        <p:spPr/>
        <p:txBody>
          <a:bodyPr/>
          <a:lstStyle/>
          <a:p>
            <a:fld id="{947E0D7F-8369-4CCC-88C8-2F7D7F7E2CB1}" type="slidenum">
              <a:rPr lang="en-NL" smtClean="0"/>
              <a:t>‹Nr.›</a:t>
            </a:fld>
            <a:endParaRPr lang="en-NL"/>
          </a:p>
        </p:txBody>
      </p:sp>
    </p:spTree>
    <p:extLst>
      <p:ext uri="{BB962C8B-B14F-4D97-AF65-F5344CB8AC3E}">
        <p14:creationId xmlns:p14="http://schemas.microsoft.com/office/powerpoint/2010/main" val="4085465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6607A-2A32-3111-7131-A419BCE4E813}"/>
              </a:ext>
            </a:extLst>
          </p:cNvPr>
          <p:cNvSpPr>
            <a:spLocks noGrp="1"/>
          </p:cNvSpPr>
          <p:nvPr>
            <p:ph type="title"/>
          </p:nvPr>
        </p:nvSpPr>
        <p:spPr>
          <a:xfrm>
            <a:off x="839788" y="365125"/>
            <a:ext cx="10515600" cy="1325563"/>
          </a:xfrm>
        </p:spPr>
        <p:txBody>
          <a:bodyPr/>
          <a:lstStyle/>
          <a:p>
            <a:r>
              <a:rPr lang="en-US"/>
              <a:t>Click to edit Master title style</a:t>
            </a:r>
            <a:endParaRPr lang="en-NL"/>
          </a:p>
        </p:txBody>
      </p:sp>
      <p:sp>
        <p:nvSpPr>
          <p:cNvPr id="3" name="Text Placeholder 2">
            <a:extLst>
              <a:ext uri="{FF2B5EF4-FFF2-40B4-BE49-F238E27FC236}">
                <a16:creationId xmlns:a16="http://schemas.microsoft.com/office/drawing/2014/main" id="{6EB8F4C3-468F-ED97-027D-607E6FAF01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9220953-60B0-3082-FAE6-5C8A378244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5" name="Text Placeholder 4">
            <a:extLst>
              <a:ext uri="{FF2B5EF4-FFF2-40B4-BE49-F238E27FC236}">
                <a16:creationId xmlns:a16="http://schemas.microsoft.com/office/drawing/2014/main" id="{DE816E7D-D353-6E0F-EF6F-52009C2518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FA2FE0-AB04-7898-EB9A-E82813D35F4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7" name="Date Placeholder 6">
            <a:extLst>
              <a:ext uri="{FF2B5EF4-FFF2-40B4-BE49-F238E27FC236}">
                <a16:creationId xmlns:a16="http://schemas.microsoft.com/office/drawing/2014/main" id="{5759A83E-CB8C-1E44-D278-16087DF19A1E}"/>
              </a:ext>
            </a:extLst>
          </p:cNvPr>
          <p:cNvSpPr>
            <a:spLocks noGrp="1"/>
          </p:cNvSpPr>
          <p:nvPr>
            <p:ph type="dt" sz="half" idx="10"/>
          </p:nvPr>
        </p:nvSpPr>
        <p:spPr/>
        <p:txBody>
          <a:bodyPr/>
          <a:lstStyle/>
          <a:p>
            <a:fld id="{63132A1B-D227-4878-91B8-EAF9C2EF9E50}" type="datetimeFigureOut">
              <a:rPr lang="en-NL" smtClean="0"/>
              <a:t>03/22/2024</a:t>
            </a:fld>
            <a:endParaRPr lang="en-NL"/>
          </a:p>
        </p:txBody>
      </p:sp>
      <p:sp>
        <p:nvSpPr>
          <p:cNvPr id="8" name="Footer Placeholder 7">
            <a:extLst>
              <a:ext uri="{FF2B5EF4-FFF2-40B4-BE49-F238E27FC236}">
                <a16:creationId xmlns:a16="http://schemas.microsoft.com/office/drawing/2014/main" id="{F972A206-6258-90F5-6E52-0570A9CCB1C2}"/>
              </a:ext>
            </a:extLst>
          </p:cNvPr>
          <p:cNvSpPr>
            <a:spLocks noGrp="1"/>
          </p:cNvSpPr>
          <p:nvPr>
            <p:ph type="ftr" sz="quarter" idx="11"/>
          </p:nvPr>
        </p:nvSpPr>
        <p:spPr/>
        <p:txBody>
          <a:bodyPr/>
          <a:lstStyle/>
          <a:p>
            <a:endParaRPr lang="en-NL"/>
          </a:p>
        </p:txBody>
      </p:sp>
      <p:sp>
        <p:nvSpPr>
          <p:cNvPr id="9" name="Slide Number Placeholder 8">
            <a:extLst>
              <a:ext uri="{FF2B5EF4-FFF2-40B4-BE49-F238E27FC236}">
                <a16:creationId xmlns:a16="http://schemas.microsoft.com/office/drawing/2014/main" id="{8EC16059-CA4E-3C67-D320-3CD29EA5D89B}"/>
              </a:ext>
            </a:extLst>
          </p:cNvPr>
          <p:cNvSpPr>
            <a:spLocks noGrp="1"/>
          </p:cNvSpPr>
          <p:nvPr>
            <p:ph type="sldNum" sz="quarter" idx="12"/>
          </p:nvPr>
        </p:nvSpPr>
        <p:spPr/>
        <p:txBody>
          <a:bodyPr/>
          <a:lstStyle/>
          <a:p>
            <a:fld id="{947E0D7F-8369-4CCC-88C8-2F7D7F7E2CB1}" type="slidenum">
              <a:rPr lang="en-NL" smtClean="0"/>
              <a:t>‹Nr.›</a:t>
            </a:fld>
            <a:endParaRPr lang="en-NL"/>
          </a:p>
        </p:txBody>
      </p:sp>
    </p:spTree>
    <p:extLst>
      <p:ext uri="{BB962C8B-B14F-4D97-AF65-F5344CB8AC3E}">
        <p14:creationId xmlns:p14="http://schemas.microsoft.com/office/powerpoint/2010/main" val="1357346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4AE1E-4EC2-D2B6-A685-41F8FD395F33}"/>
              </a:ext>
            </a:extLst>
          </p:cNvPr>
          <p:cNvSpPr>
            <a:spLocks noGrp="1"/>
          </p:cNvSpPr>
          <p:nvPr>
            <p:ph type="title"/>
          </p:nvPr>
        </p:nvSpPr>
        <p:spPr/>
        <p:txBody>
          <a:bodyPr/>
          <a:lstStyle/>
          <a:p>
            <a:r>
              <a:rPr lang="en-US"/>
              <a:t>Click to edit Master title style</a:t>
            </a:r>
            <a:endParaRPr lang="en-NL"/>
          </a:p>
        </p:txBody>
      </p:sp>
      <p:sp>
        <p:nvSpPr>
          <p:cNvPr id="3" name="Date Placeholder 2">
            <a:extLst>
              <a:ext uri="{FF2B5EF4-FFF2-40B4-BE49-F238E27FC236}">
                <a16:creationId xmlns:a16="http://schemas.microsoft.com/office/drawing/2014/main" id="{08F32D67-F227-F267-6E87-50E6C9B433C6}"/>
              </a:ext>
            </a:extLst>
          </p:cNvPr>
          <p:cNvSpPr>
            <a:spLocks noGrp="1"/>
          </p:cNvSpPr>
          <p:nvPr>
            <p:ph type="dt" sz="half" idx="10"/>
          </p:nvPr>
        </p:nvSpPr>
        <p:spPr/>
        <p:txBody>
          <a:bodyPr/>
          <a:lstStyle/>
          <a:p>
            <a:fld id="{63132A1B-D227-4878-91B8-EAF9C2EF9E50}" type="datetimeFigureOut">
              <a:rPr lang="en-NL" smtClean="0"/>
              <a:t>03/22/2024</a:t>
            </a:fld>
            <a:endParaRPr lang="en-NL"/>
          </a:p>
        </p:txBody>
      </p:sp>
      <p:sp>
        <p:nvSpPr>
          <p:cNvPr id="4" name="Footer Placeholder 3">
            <a:extLst>
              <a:ext uri="{FF2B5EF4-FFF2-40B4-BE49-F238E27FC236}">
                <a16:creationId xmlns:a16="http://schemas.microsoft.com/office/drawing/2014/main" id="{4608E176-7D3B-0730-F94E-89A62BA13217}"/>
              </a:ext>
            </a:extLst>
          </p:cNvPr>
          <p:cNvSpPr>
            <a:spLocks noGrp="1"/>
          </p:cNvSpPr>
          <p:nvPr>
            <p:ph type="ftr" sz="quarter" idx="11"/>
          </p:nvPr>
        </p:nvSpPr>
        <p:spPr/>
        <p:txBody>
          <a:bodyPr/>
          <a:lstStyle/>
          <a:p>
            <a:endParaRPr lang="en-NL"/>
          </a:p>
        </p:txBody>
      </p:sp>
      <p:sp>
        <p:nvSpPr>
          <p:cNvPr id="5" name="Slide Number Placeholder 4">
            <a:extLst>
              <a:ext uri="{FF2B5EF4-FFF2-40B4-BE49-F238E27FC236}">
                <a16:creationId xmlns:a16="http://schemas.microsoft.com/office/drawing/2014/main" id="{C6E3E6FF-9085-EE50-573B-970458B68A26}"/>
              </a:ext>
            </a:extLst>
          </p:cNvPr>
          <p:cNvSpPr>
            <a:spLocks noGrp="1"/>
          </p:cNvSpPr>
          <p:nvPr>
            <p:ph type="sldNum" sz="quarter" idx="12"/>
          </p:nvPr>
        </p:nvSpPr>
        <p:spPr/>
        <p:txBody>
          <a:bodyPr/>
          <a:lstStyle/>
          <a:p>
            <a:fld id="{947E0D7F-8369-4CCC-88C8-2F7D7F7E2CB1}" type="slidenum">
              <a:rPr lang="en-NL" smtClean="0"/>
              <a:t>‹Nr.›</a:t>
            </a:fld>
            <a:endParaRPr lang="en-NL"/>
          </a:p>
        </p:txBody>
      </p:sp>
    </p:spTree>
    <p:extLst>
      <p:ext uri="{BB962C8B-B14F-4D97-AF65-F5344CB8AC3E}">
        <p14:creationId xmlns:p14="http://schemas.microsoft.com/office/powerpoint/2010/main" val="3330279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072BB0-6837-AFC2-5E63-BD560F748911}"/>
              </a:ext>
            </a:extLst>
          </p:cNvPr>
          <p:cNvSpPr>
            <a:spLocks noGrp="1"/>
          </p:cNvSpPr>
          <p:nvPr>
            <p:ph type="dt" sz="half" idx="10"/>
          </p:nvPr>
        </p:nvSpPr>
        <p:spPr/>
        <p:txBody>
          <a:bodyPr/>
          <a:lstStyle/>
          <a:p>
            <a:fld id="{63132A1B-D227-4878-91B8-EAF9C2EF9E50}" type="datetimeFigureOut">
              <a:rPr lang="en-NL" smtClean="0"/>
              <a:t>03/22/2024</a:t>
            </a:fld>
            <a:endParaRPr lang="en-NL"/>
          </a:p>
        </p:txBody>
      </p:sp>
      <p:sp>
        <p:nvSpPr>
          <p:cNvPr id="3" name="Footer Placeholder 2">
            <a:extLst>
              <a:ext uri="{FF2B5EF4-FFF2-40B4-BE49-F238E27FC236}">
                <a16:creationId xmlns:a16="http://schemas.microsoft.com/office/drawing/2014/main" id="{03101F06-E342-2C05-574D-1258195BCB30}"/>
              </a:ext>
            </a:extLst>
          </p:cNvPr>
          <p:cNvSpPr>
            <a:spLocks noGrp="1"/>
          </p:cNvSpPr>
          <p:nvPr>
            <p:ph type="ftr" sz="quarter" idx="11"/>
          </p:nvPr>
        </p:nvSpPr>
        <p:spPr/>
        <p:txBody>
          <a:bodyPr/>
          <a:lstStyle/>
          <a:p>
            <a:endParaRPr lang="en-NL"/>
          </a:p>
        </p:txBody>
      </p:sp>
      <p:sp>
        <p:nvSpPr>
          <p:cNvPr id="4" name="Slide Number Placeholder 3">
            <a:extLst>
              <a:ext uri="{FF2B5EF4-FFF2-40B4-BE49-F238E27FC236}">
                <a16:creationId xmlns:a16="http://schemas.microsoft.com/office/drawing/2014/main" id="{F7CB4B6F-741A-63D2-6D6A-7861AD93A235}"/>
              </a:ext>
            </a:extLst>
          </p:cNvPr>
          <p:cNvSpPr>
            <a:spLocks noGrp="1"/>
          </p:cNvSpPr>
          <p:nvPr>
            <p:ph type="sldNum" sz="quarter" idx="12"/>
          </p:nvPr>
        </p:nvSpPr>
        <p:spPr/>
        <p:txBody>
          <a:bodyPr/>
          <a:lstStyle/>
          <a:p>
            <a:fld id="{947E0D7F-8369-4CCC-88C8-2F7D7F7E2CB1}" type="slidenum">
              <a:rPr lang="en-NL" smtClean="0"/>
              <a:t>‹Nr.›</a:t>
            </a:fld>
            <a:endParaRPr lang="en-NL"/>
          </a:p>
        </p:txBody>
      </p:sp>
    </p:spTree>
    <p:extLst>
      <p:ext uri="{BB962C8B-B14F-4D97-AF65-F5344CB8AC3E}">
        <p14:creationId xmlns:p14="http://schemas.microsoft.com/office/powerpoint/2010/main" val="513486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5F70B-F16A-E65F-B527-4B1EE9C1D3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L"/>
          </a:p>
        </p:txBody>
      </p:sp>
      <p:sp>
        <p:nvSpPr>
          <p:cNvPr id="3" name="Content Placeholder 2">
            <a:extLst>
              <a:ext uri="{FF2B5EF4-FFF2-40B4-BE49-F238E27FC236}">
                <a16:creationId xmlns:a16="http://schemas.microsoft.com/office/drawing/2014/main" id="{D13FCE7D-0995-58A6-A1AE-AB478AAF7A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Text Placeholder 3">
            <a:extLst>
              <a:ext uri="{FF2B5EF4-FFF2-40B4-BE49-F238E27FC236}">
                <a16:creationId xmlns:a16="http://schemas.microsoft.com/office/drawing/2014/main" id="{9602909C-D2A2-2F75-5E5D-1DD0BB6C1E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45EAB7-D39A-BBE0-CC7F-40C508AACA94}"/>
              </a:ext>
            </a:extLst>
          </p:cNvPr>
          <p:cNvSpPr>
            <a:spLocks noGrp="1"/>
          </p:cNvSpPr>
          <p:nvPr>
            <p:ph type="dt" sz="half" idx="10"/>
          </p:nvPr>
        </p:nvSpPr>
        <p:spPr/>
        <p:txBody>
          <a:bodyPr/>
          <a:lstStyle/>
          <a:p>
            <a:fld id="{63132A1B-D227-4878-91B8-EAF9C2EF9E50}" type="datetimeFigureOut">
              <a:rPr lang="en-NL" smtClean="0"/>
              <a:t>03/22/2024</a:t>
            </a:fld>
            <a:endParaRPr lang="en-NL"/>
          </a:p>
        </p:txBody>
      </p:sp>
      <p:sp>
        <p:nvSpPr>
          <p:cNvPr id="6" name="Footer Placeholder 5">
            <a:extLst>
              <a:ext uri="{FF2B5EF4-FFF2-40B4-BE49-F238E27FC236}">
                <a16:creationId xmlns:a16="http://schemas.microsoft.com/office/drawing/2014/main" id="{85776E98-785B-5942-90CE-B729B8E214E9}"/>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F7DB6E32-AC6E-BE70-58C3-4DF880E94239}"/>
              </a:ext>
            </a:extLst>
          </p:cNvPr>
          <p:cNvSpPr>
            <a:spLocks noGrp="1"/>
          </p:cNvSpPr>
          <p:nvPr>
            <p:ph type="sldNum" sz="quarter" idx="12"/>
          </p:nvPr>
        </p:nvSpPr>
        <p:spPr/>
        <p:txBody>
          <a:bodyPr/>
          <a:lstStyle/>
          <a:p>
            <a:fld id="{947E0D7F-8369-4CCC-88C8-2F7D7F7E2CB1}" type="slidenum">
              <a:rPr lang="en-NL" smtClean="0"/>
              <a:t>‹Nr.›</a:t>
            </a:fld>
            <a:endParaRPr lang="en-NL"/>
          </a:p>
        </p:txBody>
      </p:sp>
    </p:spTree>
    <p:extLst>
      <p:ext uri="{BB962C8B-B14F-4D97-AF65-F5344CB8AC3E}">
        <p14:creationId xmlns:p14="http://schemas.microsoft.com/office/powerpoint/2010/main" val="558198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EF65F-0147-0BA0-ECC6-D54C99AD70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L"/>
          </a:p>
        </p:txBody>
      </p:sp>
      <p:sp>
        <p:nvSpPr>
          <p:cNvPr id="3" name="Picture Placeholder 2">
            <a:extLst>
              <a:ext uri="{FF2B5EF4-FFF2-40B4-BE49-F238E27FC236}">
                <a16:creationId xmlns:a16="http://schemas.microsoft.com/office/drawing/2014/main" id="{508B170E-D1FB-5436-74BA-DBCE1F00EF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L"/>
          </a:p>
        </p:txBody>
      </p:sp>
      <p:sp>
        <p:nvSpPr>
          <p:cNvPr id="4" name="Text Placeholder 3">
            <a:extLst>
              <a:ext uri="{FF2B5EF4-FFF2-40B4-BE49-F238E27FC236}">
                <a16:creationId xmlns:a16="http://schemas.microsoft.com/office/drawing/2014/main" id="{9F68D771-7723-B453-17B3-E3125C442B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0B1F50-9D75-FC8B-6FDE-EFEA9AE1FE7F}"/>
              </a:ext>
            </a:extLst>
          </p:cNvPr>
          <p:cNvSpPr>
            <a:spLocks noGrp="1"/>
          </p:cNvSpPr>
          <p:nvPr>
            <p:ph type="dt" sz="half" idx="10"/>
          </p:nvPr>
        </p:nvSpPr>
        <p:spPr/>
        <p:txBody>
          <a:bodyPr/>
          <a:lstStyle/>
          <a:p>
            <a:fld id="{63132A1B-D227-4878-91B8-EAF9C2EF9E50}" type="datetimeFigureOut">
              <a:rPr lang="en-NL" smtClean="0"/>
              <a:t>03/22/2024</a:t>
            </a:fld>
            <a:endParaRPr lang="en-NL"/>
          </a:p>
        </p:txBody>
      </p:sp>
      <p:sp>
        <p:nvSpPr>
          <p:cNvPr id="6" name="Footer Placeholder 5">
            <a:extLst>
              <a:ext uri="{FF2B5EF4-FFF2-40B4-BE49-F238E27FC236}">
                <a16:creationId xmlns:a16="http://schemas.microsoft.com/office/drawing/2014/main" id="{1B97081F-7757-2509-8ED3-9B158D748F74}"/>
              </a:ext>
            </a:extLst>
          </p:cNvPr>
          <p:cNvSpPr>
            <a:spLocks noGrp="1"/>
          </p:cNvSpPr>
          <p:nvPr>
            <p:ph type="ftr" sz="quarter" idx="11"/>
          </p:nvPr>
        </p:nvSpPr>
        <p:spPr/>
        <p:txBody>
          <a:bodyPr/>
          <a:lstStyle/>
          <a:p>
            <a:endParaRPr lang="en-NL"/>
          </a:p>
        </p:txBody>
      </p:sp>
      <p:sp>
        <p:nvSpPr>
          <p:cNvPr id="7" name="Slide Number Placeholder 6">
            <a:extLst>
              <a:ext uri="{FF2B5EF4-FFF2-40B4-BE49-F238E27FC236}">
                <a16:creationId xmlns:a16="http://schemas.microsoft.com/office/drawing/2014/main" id="{181183B3-B390-7CBF-96C7-59EAF7A58719}"/>
              </a:ext>
            </a:extLst>
          </p:cNvPr>
          <p:cNvSpPr>
            <a:spLocks noGrp="1"/>
          </p:cNvSpPr>
          <p:nvPr>
            <p:ph type="sldNum" sz="quarter" idx="12"/>
          </p:nvPr>
        </p:nvSpPr>
        <p:spPr/>
        <p:txBody>
          <a:bodyPr/>
          <a:lstStyle/>
          <a:p>
            <a:fld id="{947E0D7F-8369-4CCC-88C8-2F7D7F7E2CB1}" type="slidenum">
              <a:rPr lang="en-NL" smtClean="0"/>
              <a:t>‹Nr.›</a:t>
            </a:fld>
            <a:endParaRPr lang="en-NL"/>
          </a:p>
        </p:txBody>
      </p:sp>
    </p:spTree>
    <p:extLst>
      <p:ext uri="{BB962C8B-B14F-4D97-AF65-F5344CB8AC3E}">
        <p14:creationId xmlns:p14="http://schemas.microsoft.com/office/powerpoint/2010/main" val="1059107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6D4E19-3307-F599-8D85-4AE69FE4F8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L"/>
          </a:p>
        </p:txBody>
      </p:sp>
      <p:sp>
        <p:nvSpPr>
          <p:cNvPr id="3" name="Text Placeholder 2">
            <a:extLst>
              <a:ext uri="{FF2B5EF4-FFF2-40B4-BE49-F238E27FC236}">
                <a16:creationId xmlns:a16="http://schemas.microsoft.com/office/drawing/2014/main" id="{422DFC9E-B532-AF92-DC62-E790EE7379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L"/>
          </a:p>
        </p:txBody>
      </p:sp>
      <p:sp>
        <p:nvSpPr>
          <p:cNvPr id="4" name="Date Placeholder 3">
            <a:extLst>
              <a:ext uri="{FF2B5EF4-FFF2-40B4-BE49-F238E27FC236}">
                <a16:creationId xmlns:a16="http://schemas.microsoft.com/office/drawing/2014/main" id="{45EDF1CA-ABBB-449A-447C-FAE4F41F17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32A1B-D227-4878-91B8-EAF9C2EF9E50}" type="datetimeFigureOut">
              <a:rPr lang="en-NL" smtClean="0"/>
              <a:t>03/22/2024</a:t>
            </a:fld>
            <a:endParaRPr lang="en-NL"/>
          </a:p>
        </p:txBody>
      </p:sp>
      <p:sp>
        <p:nvSpPr>
          <p:cNvPr id="5" name="Footer Placeholder 4">
            <a:extLst>
              <a:ext uri="{FF2B5EF4-FFF2-40B4-BE49-F238E27FC236}">
                <a16:creationId xmlns:a16="http://schemas.microsoft.com/office/drawing/2014/main" id="{6603C3A6-75F2-6AFA-5B53-A542C7324C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L"/>
          </a:p>
        </p:txBody>
      </p:sp>
      <p:sp>
        <p:nvSpPr>
          <p:cNvPr id="6" name="Slide Number Placeholder 5">
            <a:extLst>
              <a:ext uri="{FF2B5EF4-FFF2-40B4-BE49-F238E27FC236}">
                <a16:creationId xmlns:a16="http://schemas.microsoft.com/office/drawing/2014/main" id="{C87659FA-6B9D-653D-457B-90745B4D55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7E0D7F-8369-4CCC-88C8-2F7D7F7E2CB1}" type="slidenum">
              <a:rPr lang="en-NL" smtClean="0"/>
              <a:t>‹Nr.›</a:t>
            </a:fld>
            <a:endParaRPr lang="en-NL"/>
          </a:p>
        </p:txBody>
      </p:sp>
    </p:spTree>
    <p:extLst>
      <p:ext uri="{BB962C8B-B14F-4D97-AF65-F5344CB8AC3E}">
        <p14:creationId xmlns:p14="http://schemas.microsoft.com/office/powerpoint/2010/main" val="568641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hyperlink" Target="https://www.robertschuwer.nl/" TargetMode="Externa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8" Type="http://schemas.openxmlformats.org/officeDocument/2006/relationships/hyperlink" Target="https://unesdoc.unesco.org/ark:/48223/pf0000386693" TargetMode="External"/><Relationship Id="rId3" Type="http://schemas.openxmlformats.org/officeDocument/2006/relationships/hyperlink" Target="https://robertschuwer.nl/download/slides/20240125/vid03.pptx" TargetMode="External"/><Relationship Id="rId7" Type="http://schemas.openxmlformats.org/officeDocument/2006/relationships/hyperlink" Target="https://unesdoc.unesco.org/ark:/48223/pf0000266159_eng" TargetMode="External"/><Relationship Id="rId2" Type="http://schemas.openxmlformats.org/officeDocument/2006/relationships/hyperlink" Target="https://creativecommons.org/licenses/by/4.0/" TargetMode="External"/><Relationship Id="rId1" Type="http://schemas.openxmlformats.org/officeDocument/2006/relationships/slideLayout" Target="../slideLayouts/slideLayout2.xml"/><Relationship Id="rId6" Type="http://schemas.openxmlformats.org/officeDocument/2006/relationships/hyperlink" Target="https://www.doers3.org/tenure-and-promotion.html" TargetMode="External"/><Relationship Id="rId5" Type="http://schemas.openxmlformats.org/officeDocument/2006/relationships/hyperlink" Target="https://www.robertschuwer.nl/download/RecRewEN.pdf" TargetMode="External"/><Relationship Id="rId4" Type="http://schemas.openxmlformats.org/officeDocument/2006/relationships/hyperlink" Target="https://doi.org/10.55982/openpraxis.15.3.579" TargetMode="External"/><Relationship Id="rId9" Type="http://schemas.openxmlformats.org/officeDocument/2006/relationships/hyperlink" Target="https://www.unesco.org/en/digital-education/ai-future-learning/competency-framework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74678-5702-9CF0-6392-80407971654D}"/>
              </a:ext>
            </a:extLst>
          </p:cNvPr>
          <p:cNvSpPr>
            <a:spLocks noGrp="1"/>
          </p:cNvSpPr>
          <p:nvPr>
            <p:ph type="ctrTitle"/>
          </p:nvPr>
        </p:nvSpPr>
        <p:spPr/>
        <p:txBody>
          <a:bodyPr>
            <a:normAutofit fontScale="90000"/>
          </a:bodyPr>
          <a:lstStyle/>
          <a:p>
            <a:r>
              <a:rPr lang="en-GB" dirty="0"/>
              <a:t>Competences and skills needed for using Gen-AI and OER</a:t>
            </a:r>
            <a:endParaRPr lang="en-NL" dirty="0"/>
          </a:p>
        </p:txBody>
      </p:sp>
      <p:sp>
        <p:nvSpPr>
          <p:cNvPr id="3" name="Subtitle 2">
            <a:extLst>
              <a:ext uri="{FF2B5EF4-FFF2-40B4-BE49-F238E27FC236}">
                <a16:creationId xmlns:a16="http://schemas.microsoft.com/office/drawing/2014/main" id="{4655E073-04B5-E1EB-1700-9BD42619AE8F}"/>
              </a:ext>
            </a:extLst>
          </p:cNvPr>
          <p:cNvSpPr>
            <a:spLocks noGrp="1"/>
          </p:cNvSpPr>
          <p:nvPr>
            <p:ph type="subTitle" idx="1"/>
          </p:nvPr>
        </p:nvSpPr>
        <p:spPr/>
        <p:txBody>
          <a:bodyPr/>
          <a:lstStyle/>
          <a:p>
            <a:endParaRPr lang="en-GB" dirty="0"/>
          </a:p>
          <a:p>
            <a:r>
              <a:rPr lang="en-GB" dirty="0"/>
              <a:t>Robert Schuwer</a:t>
            </a:r>
            <a:endParaRPr lang="en-NL" dirty="0"/>
          </a:p>
        </p:txBody>
      </p:sp>
      <p:pic>
        <p:nvPicPr>
          <p:cNvPr id="5" name="Picture 4">
            <a:extLst>
              <a:ext uri="{FF2B5EF4-FFF2-40B4-BE49-F238E27FC236}">
                <a16:creationId xmlns:a16="http://schemas.microsoft.com/office/drawing/2014/main" id="{9F17BE51-5F6C-E127-4D63-3D031C97C4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050" y="5520906"/>
            <a:ext cx="832059" cy="1258621"/>
          </a:xfrm>
          <a:prstGeom prst="rect">
            <a:avLst/>
          </a:prstGeom>
        </p:spPr>
      </p:pic>
      <p:grpSp>
        <p:nvGrpSpPr>
          <p:cNvPr id="9" name="Group 8">
            <a:extLst>
              <a:ext uri="{FF2B5EF4-FFF2-40B4-BE49-F238E27FC236}">
                <a16:creationId xmlns:a16="http://schemas.microsoft.com/office/drawing/2014/main" id="{C3DCA7B2-98A9-1B8F-E4AF-76F245C13A40}"/>
              </a:ext>
            </a:extLst>
          </p:cNvPr>
          <p:cNvGrpSpPr/>
          <p:nvPr/>
        </p:nvGrpSpPr>
        <p:grpSpPr>
          <a:xfrm>
            <a:off x="10618942" y="5520906"/>
            <a:ext cx="1457864" cy="1176929"/>
            <a:chOff x="9445925" y="5520906"/>
            <a:chExt cx="1457864" cy="1176929"/>
          </a:xfrm>
        </p:grpSpPr>
        <p:pic>
          <p:nvPicPr>
            <p:cNvPr id="7" name="Picture 6">
              <a:extLst>
                <a:ext uri="{FF2B5EF4-FFF2-40B4-BE49-F238E27FC236}">
                  <a16:creationId xmlns:a16="http://schemas.microsoft.com/office/drawing/2014/main" id="{ADBA6B08-48C6-2913-0E49-0C7FEC17C277}"/>
                </a:ext>
              </a:extLst>
            </p:cNvPr>
            <p:cNvPicPr>
              <a:picLocks noChangeAspect="1"/>
            </p:cNvPicPr>
            <p:nvPr/>
          </p:nvPicPr>
          <p:blipFill>
            <a:blip r:embed="rId3"/>
            <a:stretch>
              <a:fillRect/>
            </a:stretch>
          </p:blipFill>
          <p:spPr>
            <a:xfrm>
              <a:off x="9528400" y="5602597"/>
              <a:ext cx="1209524" cy="1095238"/>
            </a:xfrm>
            <a:prstGeom prst="rect">
              <a:avLst/>
            </a:prstGeom>
          </p:spPr>
        </p:pic>
        <p:sp>
          <p:nvSpPr>
            <p:cNvPr id="8" name="Rectangle 7">
              <a:extLst>
                <a:ext uri="{FF2B5EF4-FFF2-40B4-BE49-F238E27FC236}">
                  <a16:creationId xmlns:a16="http://schemas.microsoft.com/office/drawing/2014/main" id="{552B4D5B-2D1F-5B95-0458-26539504F8BD}"/>
                </a:ext>
              </a:extLst>
            </p:cNvPr>
            <p:cNvSpPr/>
            <p:nvPr/>
          </p:nvSpPr>
          <p:spPr>
            <a:xfrm>
              <a:off x="9445925" y="5520906"/>
              <a:ext cx="1457864" cy="144000"/>
            </a:xfrm>
            <a:prstGeom prst="rect">
              <a:avLst/>
            </a:prstGeom>
            <a:solidFill>
              <a:srgbClr val="FFFFF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L"/>
            </a:p>
          </p:txBody>
        </p:sp>
      </p:grpSp>
    </p:spTree>
    <p:extLst>
      <p:ext uri="{BB962C8B-B14F-4D97-AF65-F5344CB8AC3E}">
        <p14:creationId xmlns:p14="http://schemas.microsoft.com/office/powerpoint/2010/main" val="1363201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171BF-315E-E653-F6D8-2A896FA0CB7A}"/>
              </a:ext>
            </a:extLst>
          </p:cNvPr>
          <p:cNvSpPr>
            <a:spLocks noGrp="1"/>
          </p:cNvSpPr>
          <p:nvPr>
            <p:ph type="title"/>
          </p:nvPr>
        </p:nvSpPr>
        <p:spPr/>
        <p:txBody>
          <a:bodyPr/>
          <a:lstStyle/>
          <a:p>
            <a:r>
              <a:rPr lang="en-GB" dirty="0"/>
              <a:t>Competences needed for teachers</a:t>
            </a:r>
            <a:endParaRPr lang="en-NL" dirty="0"/>
          </a:p>
        </p:txBody>
      </p:sp>
      <p:grpSp>
        <p:nvGrpSpPr>
          <p:cNvPr id="6" name="Group 5">
            <a:extLst>
              <a:ext uri="{FF2B5EF4-FFF2-40B4-BE49-F238E27FC236}">
                <a16:creationId xmlns:a16="http://schemas.microsoft.com/office/drawing/2014/main" id="{BF19616A-0D03-CD7E-F5FE-A7D9DCAED141}"/>
              </a:ext>
            </a:extLst>
          </p:cNvPr>
          <p:cNvGrpSpPr/>
          <p:nvPr/>
        </p:nvGrpSpPr>
        <p:grpSpPr>
          <a:xfrm>
            <a:off x="1647645" y="1464422"/>
            <a:ext cx="8255332" cy="4790476"/>
            <a:chOff x="1647645" y="1464422"/>
            <a:chExt cx="8255332" cy="4790476"/>
          </a:xfrm>
        </p:grpSpPr>
        <p:pic>
          <p:nvPicPr>
            <p:cNvPr id="4" name="Picture 3">
              <a:extLst>
                <a:ext uri="{FF2B5EF4-FFF2-40B4-BE49-F238E27FC236}">
                  <a16:creationId xmlns:a16="http://schemas.microsoft.com/office/drawing/2014/main" id="{C4E08CB0-DB3D-8089-E33B-50CCCB1938BF}"/>
                </a:ext>
              </a:extLst>
            </p:cNvPr>
            <p:cNvPicPr>
              <a:picLocks noChangeAspect="1"/>
            </p:cNvPicPr>
            <p:nvPr/>
          </p:nvPicPr>
          <p:blipFill>
            <a:blip r:embed="rId2"/>
            <a:stretch>
              <a:fillRect/>
            </a:stretch>
          </p:blipFill>
          <p:spPr>
            <a:xfrm>
              <a:off x="1788691" y="1464422"/>
              <a:ext cx="8114286" cy="4790476"/>
            </a:xfrm>
            <a:prstGeom prst="rect">
              <a:avLst/>
            </a:prstGeom>
          </p:spPr>
        </p:pic>
        <p:sp>
          <p:nvSpPr>
            <p:cNvPr id="3" name="Rectangle 2">
              <a:extLst>
                <a:ext uri="{FF2B5EF4-FFF2-40B4-BE49-F238E27FC236}">
                  <a16:creationId xmlns:a16="http://schemas.microsoft.com/office/drawing/2014/main" id="{55FFF9E0-5D53-0AFF-9937-91BC0F47FA26}"/>
                </a:ext>
              </a:extLst>
            </p:cNvPr>
            <p:cNvSpPr/>
            <p:nvPr/>
          </p:nvSpPr>
          <p:spPr>
            <a:xfrm>
              <a:off x="1647645" y="4567992"/>
              <a:ext cx="8255332" cy="872222"/>
            </a:xfrm>
            <a:prstGeom prst="rect">
              <a:avLst/>
            </a:prstGeom>
            <a:noFill/>
            <a:ln w="4762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L"/>
            </a:p>
          </p:txBody>
        </p:sp>
      </p:grpSp>
      <p:sp>
        <p:nvSpPr>
          <p:cNvPr id="5" name="TextBox 4">
            <a:extLst>
              <a:ext uri="{FF2B5EF4-FFF2-40B4-BE49-F238E27FC236}">
                <a16:creationId xmlns:a16="http://schemas.microsoft.com/office/drawing/2014/main" id="{FD3FA56A-8181-C56D-2B41-5F7F382B975B}"/>
              </a:ext>
            </a:extLst>
          </p:cNvPr>
          <p:cNvSpPr txBox="1"/>
          <p:nvPr/>
        </p:nvSpPr>
        <p:spPr>
          <a:xfrm>
            <a:off x="10086109" y="4756716"/>
            <a:ext cx="1683025" cy="369332"/>
          </a:xfrm>
          <a:prstGeom prst="rect">
            <a:avLst/>
          </a:prstGeom>
          <a:noFill/>
        </p:spPr>
        <p:txBody>
          <a:bodyPr wrap="none" rtlCol="0">
            <a:spAutoFit/>
          </a:bodyPr>
          <a:lstStyle/>
          <a:p>
            <a:r>
              <a:rPr lang="en-GB" b="1" dirty="0"/>
              <a:t>Educational use</a:t>
            </a:r>
            <a:endParaRPr lang="en-NL" b="1" dirty="0"/>
          </a:p>
        </p:txBody>
      </p:sp>
    </p:spTree>
    <p:extLst>
      <p:ext uri="{BB962C8B-B14F-4D97-AF65-F5344CB8AC3E}">
        <p14:creationId xmlns:p14="http://schemas.microsoft.com/office/powerpoint/2010/main" val="1247738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4871-926F-BEC5-6111-7F0FA2B1F103}"/>
              </a:ext>
            </a:extLst>
          </p:cNvPr>
          <p:cNvSpPr>
            <a:spLocks noGrp="1"/>
          </p:cNvSpPr>
          <p:nvPr>
            <p:ph type="title"/>
          </p:nvPr>
        </p:nvSpPr>
        <p:spPr>
          <a:xfrm>
            <a:off x="0" y="2314695"/>
            <a:ext cx="12192000" cy="1325563"/>
          </a:xfrm>
        </p:spPr>
        <p:txBody>
          <a:bodyPr/>
          <a:lstStyle/>
          <a:p>
            <a:pPr algn="ctr"/>
            <a:r>
              <a:rPr lang="en-GB" dirty="0"/>
              <a:t>Combining both frameworks for a teacher</a:t>
            </a:r>
            <a:endParaRPr lang="en-NL" dirty="0"/>
          </a:p>
        </p:txBody>
      </p:sp>
    </p:spTree>
    <p:extLst>
      <p:ext uri="{BB962C8B-B14F-4D97-AF65-F5344CB8AC3E}">
        <p14:creationId xmlns:p14="http://schemas.microsoft.com/office/powerpoint/2010/main" val="4119381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AB9E16-2956-B9F8-8D82-167803AC871D}"/>
              </a:ext>
            </a:extLst>
          </p:cNvPr>
          <p:cNvPicPr>
            <a:picLocks noChangeAspect="1"/>
          </p:cNvPicPr>
          <p:nvPr/>
        </p:nvPicPr>
        <p:blipFill>
          <a:blip r:embed="rId2"/>
          <a:stretch>
            <a:fillRect/>
          </a:stretch>
        </p:blipFill>
        <p:spPr>
          <a:xfrm>
            <a:off x="7323717" y="0"/>
            <a:ext cx="4868283" cy="6858000"/>
          </a:xfrm>
          <a:prstGeom prst="rect">
            <a:avLst/>
          </a:prstGeom>
        </p:spPr>
      </p:pic>
      <p:grpSp>
        <p:nvGrpSpPr>
          <p:cNvPr id="6" name="Group 5">
            <a:extLst>
              <a:ext uri="{FF2B5EF4-FFF2-40B4-BE49-F238E27FC236}">
                <a16:creationId xmlns:a16="http://schemas.microsoft.com/office/drawing/2014/main" id="{DB56903B-24BE-C97C-3E7B-A9F7076122DD}"/>
              </a:ext>
            </a:extLst>
          </p:cNvPr>
          <p:cNvGrpSpPr/>
          <p:nvPr/>
        </p:nvGrpSpPr>
        <p:grpSpPr>
          <a:xfrm>
            <a:off x="-1" y="1034473"/>
            <a:ext cx="6991927" cy="4509224"/>
            <a:chOff x="0" y="753222"/>
            <a:chExt cx="8255332" cy="4790476"/>
          </a:xfrm>
        </p:grpSpPr>
        <p:pic>
          <p:nvPicPr>
            <p:cNvPr id="3" name="Picture 2">
              <a:extLst>
                <a:ext uri="{FF2B5EF4-FFF2-40B4-BE49-F238E27FC236}">
                  <a16:creationId xmlns:a16="http://schemas.microsoft.com/office/drawing/2014/main" id="{89060392-B1B9-6F0A-E98E-FCC97CA6D8C9}"/>
                </a:ext>
              </a:extLst>
            </p:cNvPr>
            <p:cNvPicPr>
              <a:picLocks noChangeAspect="1"/>
            </p:cNvPicPr>
            <p:nvPr/>
          </p:nvPicPr>
          <p:blipFill>
            <a:blip r:embed="rId3"/>
            <a:stretch>
              <a:fillRect/>
            </a:stretch>
          </p:blipFill>
          <p:spPr>
            <a:xfrm>
              <a:off x="141046" y="753222"/>
              <a:ext cx="8114286" cy="4790476"/>
            </a:xfrm>
            <a:prstGeom prst="rect">
              <a:avLst/>
            </a:prstGeom>
          </p:spPr>
        </p:pic>
        <p:sp>
          <p:nvSpPr>
            <p:cNvPr id="4" name="Rectangle 3">
              <a:extLst>
                <a:ext uri="{FF2B5EF4-FFF2-40B4-BE49-F238E27FC236}">
                  <a16:creationId xmlns:a16="http://schemas.microsoft.com/office/drawing/2014/main" id="{B2B4D9B6-1278-6AA4-1071-2ABBD3775974}"/>
                </a:ext>
              </a:extLst>
            </p:cNvPr>
            <p:cNvSpPr/>
            <p:nvPr/>
          </p:nvSpPr>
          <p:spPr>
            <a:xfrm>
              <a:off x="0" y="1566174"/>
              <a:ext cx="8255332" cy="1639018"/>
            </a:xfrm>
            <a:prstGeom prst="rect">
              <a:avLst/>
            </a:prstGeom>
            <a:noFill/>
            <a:ln w="4762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L"/>
            </a:p>
          </p:txBody>
        </p:sp>
      </p:grpSp>
      <p:cxnSp>
        <p:nvCxnSpPr>
          <p:cNvPr id="10" name="Straight Arrow Connector 9">
            <a:extLst>
              <a:ext uri="{FF2B5EF4-FFF2-40B4-BE49-F238E27FC236}">
                <a16:creationId xmlns:a16="http://schemas.microsoft.com/office/drawing/2014/main" id="{BA488F40-18DC-FBD2-9AEF-D264C7AA2748}"/>
              </a:ext>
            </a:extLst>
          </p:cNvPr>
          <p:cNvCxnSpPr>
            <a:stCxn id="4" idx="3"/>
          </p:cNvCxnSpPr>
          <p:nvPr/>
        </p:nvCxnSpPr>
        <p:spPr>
          <a:xfrm>
            <a:off x="6991926" y="2571091"/>
            <a:ext cx="331791" cy="1509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0416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AB9E16-2956-B9F8-8D82-167803AC871D}"/>
              </a:ext>
            </a:extLst>
          </p:cNvPr>
          <p:cNvPicPr>
            <a:picLocks noChangeAspect="1"/>
          </p:cNvPicPr>
          <p:nvPr/>
        </p:nvPicPr>
        <p:blipFill>
          <a:blip r:embed="rId2"/>
          <a:stretch>
            <a:fillRect/>
          </a:stretch>
        </p:blipFill>
        <p:spPr>
          <a:xfrm>
            <a:off x="7323717" y="0"/>
            <a:ext cx="4868283" cy="6858000"/>
          </a:xfrm>
          <a:prstGeom prst="rect">
            <a:avLst/>
          </a:prstGeom>
        </p:spPr>
      </p:pic>
      <p:cxnSp>
        <p:nvCxnSpPr>
          <p:cNvPr id="10" name="Straight Arrow Connector 9">
            <a:extLst>
              <a:ext uri="{FF2B5EF4-FFF2-40B4-BE49-F238E27FC236}">
                <a16:creationId xmlns:a16="http://schemas.microsoft.com/office/drawing/2014/main" id="{BA488F40-18DC-FBD2-9AEF-D264C7AA2748}"/>
              </a:ext>
            </a:extLst>
          </p:cNvPr>
          <p:cNvCxnSpPr>
            <a:cxnSpLocks/>
          </p:cNvCxnSpPr>
          <p:nvPr/>
        </p:nvCxnSpPr>
        <p:spPr>
          <a:xfrm>
            <a:off x="6991926" y="2571091"/>
            <a:ext cx="331791" cy="1509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2" name="Group 1">
            <a:extLst>
              <a:ext uri="{FF2B5EF4-FFF2-40B4-BE49-F238E27FC236}">
                <a16:creationId xmlns:a16="http://schemas.microsoft.com/office/drawing/2014/main" id="{3E2ACD05-A048-C2FE-A29B-DF7108AAF56D}"/>
              </a:ext>
            </a:extLst>
          </p:cNvPr>
          <p:cNvGrpSpPr/>
          <p:nvPr/>
        </p:nvGrpSpPr>
        <p:grpSpPr>
          <a:xfrm>
            <a:off x="0" y="1403926"/>
            <a:ext cx="7323717" cy="4281765"/>
            <a:chOff x="1647645" y="1464422"/>
            <a:chExt cx="8255332" cy="4790476"/>
          </a:xfrm>
        </p:grpSpPr>
        <p:pic>
          <p:nvPicPr>
            <p:cNvPr id="7" name="Picture 6">
              <a:extLst>
                <a:ext uri="{FF2B5EF4-FFF2-40B4-BE49-F238E27FC236}">
                  <a16:creationId xmlns:a16="http://schemas.microsoft.com/office/drawing/2014/main" id="{2AEB381C-3FF8-2CB1-ECF8-305AF9A792F2}"/>
                </a:ext>
              </a:extLst>
            </p:cNvPr>
            <p:cNvPicPr>
              <a:picLocks noChangeAspect="1"/>
            </p:cNvPicPr>
            <p:nvPr/>
          </p:nvPicPr>
          <p:blipFill>
            <a:blip r:embed="rId3"/>
            <a:stretch>
              <a:fillRect/>
            </a:stretch>
          </p:blipFill>
          <p:spPr>
            <a:xfrm>
              <a:off x="1788691" y="1464422"/>
              <a:ext cx="8114286" cy="4790476"/>
            </a:xfrm>
            <a:prstGeom prst="rect">
              <a:avLst/>
            </a:prstGeom>
          </p:spPr>
        </p:pic>
        <p:sp>
          <p:nvSpPr>
            <p:cNvPr id="8" name="Rectangle 7">
              <a:extLst>
                <a:ext uri="{FF2B5EF4-FFF2-40B4-BE49-F238E27FC236}">
                  <a16:creationId xmlns:a16="http://schemas.microsoft.com/office/drawing/2014/main" id="{288BEDB5-463E-A62F-EAE9-0C7BA7674905}"/>
                </a:ext>
              </a:extLst>
            </p:cNvPr>
            <p:cNvSpPr/>
            <p:nvPr/>
          </p:nvSpPr>
          <p:spPr>
            <a:xfrm>
              <a:off x="1647645" y="3819851"/>
              <a:ext cx="8255332" cy="872222"/>
            </a:xfrm>
            <a:prstGeom prst="rect">
              <a:avLst/>
            </a:prstGeom>
            <a:noFill/>
            <a:ln w="4762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L"/>
            </a:p>
          </p:txBody>
        </p:sp>
      </p:grpSp>
      <p:cxnSp>
        <p:nvCxnSpPr>
          <p:cNvPr id="11" name="Straight Arrow Connector 10">
            <a:extLst>
              <a:ext uri="{FF2B5EF4-FFF2-40B4-BE49-F238E27FC236}">
                <a16:creationId xmlns:a16="http://schemas.microsoft.com/office/drawing/2014/main" id="{89789897-C396-CB76-BB5F-69119AB69818}"/>
              </a:ext>
            </a:extLst>
          </p:cNvPr>
          <p:cNvCxnSpPr/>
          <p:nvPr/>
        </p:nvCxnSpPr>
        <p:spPr>
          <a:xfrm flipV="1">
            <a:off x="7323717" y="3140364"/>
            <a:ext cx="3307338" cy="72043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AC007B1-8100-6648-8535-1A45EA2D58F9}"/>
              </a:ext>
            </a:extLst>
          </p:cNvPr>
          <p:cNvCxnSpPr>
            <a:cxnSpLocks/>
          </p:cNvCxnSpPr>
          <p:nvPr/>
        </p:nvCxnSpPr>
        <p:spPr>
          <a:xfrm>
            <a:off x="7323717" y="3860800"/>
            <a:ext cx="3584867" cy="1144622"/>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5A40270F-3F83-A790-F207-F81B24859F95}"/>
              </a:ext>
            </a:extLst>
          </p:cNvPr>
          <p:cNvCxnSpPr>
            <a:cxnSpLocks/>
          </p:cNvCxnSpPr>
          <p:nvPr/>
        </p:nvCxnSpPr>
        <p:spPr>
          <a:xfrm>
            <a:off x="7323717" y="3860800"/>
            <a:ext cx="1016719" cy="1597891"/>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2272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AB9E16-2956-B9F8-8D82-167803AC871D}"/>
              </a:ext>
            </a:extLst>
          </p:cNvPr>
          <p:cNvPicPr>
            <a:picLocks noChangeAspect="1"/>
          </p:cNvPicPr>
          <p:nvPr/>
        </p:nvPicPr>
        <p:blipFill>
          <a:blip r:embed="rId2"/>
          <a:stretch>
            <a:fillRect/>
          </a:stretch>
        </p:blipFill>
        <p:spPr>
          <a:xfrm>
            <a:off x="7323717" y="0"/>
            <a:ext cx="4868283" cy="6858000"/>
          </a:xfrm>
          <a:prstGeom prst="rect">
            <a:avLst/>
          </a:prstGeom>
        </p:spPr>
      </p:pic>
      <p:grpSp>
        <p:nvGrpSpPr>
          <p:cNvPr id="7" name="Group 6">
            <a:extLst>
              <a:ext uri="{FF2B5EF4-FFF2-40B4-BE49-F238E27FC236}">
                <a16:creationId xmlns:a16="http://schemas.microsoft.com/office/drawing/2014/main" id="{A237CAF3-B634-E046-A09B-C3D5E0E9217B}"/>
              </a:ext>
            </a:extLst>
          </p:cNvPr>
          <p:cNvGrpSpPr/>
          <p:nvPr/>
        </p:nvGrpSpPr>
        <p:grpSpPr>
          <a:xfrm>
            <a:off x="0" y="1348508"/>
            <a:ext cx="7204364" cy="4296789"/>
            <a:chOff x="1647645" y="1464422"/>
            <a:chExt cx="8255332" cy="4790476"/>
          </a:xfrm>
        </p:grpSpPr>
        <p:pic>
          <p:nvPicPr>
            <p:cNvPr id="8" name="Picture 7">
              <a:extLst>
                <a:ext uri="{FF2B5EF4-FFF2-40B4-BE49-F238E27FC236}">
                  <a16:creationId xmlns:a16="http://schemas.microsoft.com/office/drawing/2014/main" id="{BC3472FF-E061-7E42-6F66-D20D3E22C48E}"/>
                </a:ext>
              </a:extLst>
            </p:cNvPr>
            <p:cNvPicPr>
              <a:picLocks noChangeAspect="1"/>
            </p:cNvPicPr>
            <p:nvPr/>
          </p:nvPicPr>
          <p:blipFill>
            <a:blip r:embed="rId3"/>
            <a:stretch>
              <a:fillRect/>
            </a:stretch>
          </p:blipFill>
          <p:spPr>
            <a:xfrm>
              <a:off x="1788691" y="1464422"/>
              <a:ext cx="8114286" cy="4790476"/>
            </a:xfrm>
            <a:prstGeom prst="rect">
              <a:avLst/>
            </a:prstGeom>
          </p:spPr>
        </p:pic>
        <p:sp>
          <p:nvSpPr>
            <p:cNvPr id="9" name="Rectangle 8">
              <a:extLst>
                <a:ext uri="{FF2B5EF4-FFF2-40B4-BE49-F238E27FC236}">
                  <a16:creationId xmlns:a16="http://schemas.microsoft.com/office/drawing/2014/main" id="{557B6725-36BA-507E-A58C-24339132B66D}"/>
                </a:ext>
              </a:extLst>
            </p:cNvPr>
            <p:cNvSpPr/>
            <p:nvPr/>
          </p:nvSpPr>
          <p:spPr>
            <a:xfrm>
              <a:off x="1647645" y="4567992"/>
              <a:ext cx="8255332" cy="872222"/>
            </a:xfrm>
            <a:prstGeom prst="rect">
              <a:avLst/>
            </a:prstGeom>
            <a:noFill/>
            <a:ln w="4762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L"/>
            </a:p>
          </p:txBody>
        </p:sp>
      </p:grpSp>
      <p:cxnSp>
        <p:nvCxnSpPr>
          <p:cNvPr id="12" name="Straight Arrow Connector 11">
            <a:extLst>
              <a:ext uri="{FF2B5EF4-FFF2-40B4-BE49-F238E27FC236}">
                <a16:creationId xmlns:a16="http://schemas.microsoft.com/office/drawing/2014/main" id="{9FF9B3C4-5324-8226-F874-E9FEAB023C3E}"/>
              </a:ext>
            </a:extLst>
          </p:cNvPr>
          <p:cNvCxnSpPr>
            <a:stCxn id="9" idx="3"/>
          </p:cNvCxnSpPr>
          <p:nvPr/>
        </p:nvCxnSpPr>
        <p:spPr>
          <a:xfrm flipV="1">
            <a:off x="7204364" y="4322618"/>
            <a:ext cx="517236" cy="20078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3624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AB9E16-2956-B9F8-8D82-167803AC871D}"/>
              </a:ext>
            </a:extLst>
          </p:cNvPr>
          <p:cNvPicPr>
            <a:picLocks noChangeAspect="1"/>
          </p:cNvPicPr>
          <p:nvPr/>
        </p:nvPicPr>
        <p:blipFill>
          <a:blip r:embed="rId2"/>
          <a:stretch>
            <a:fillRect/>
          </a:stretch>
        </p:blipFill>
        <p:spPr>
          <a:xfrm>
            <a:off x="7323717" y="0"/>
            <a:ext cx="4868283" cy="6858000"/>
          </a:xfrm>
          <a:prstGeom prst="rect">
            <a:avLst/>
          </a:prstGeom>
        </p:spPr>
      </p:pic>
      <p:pic>
        <p:nvPicPr>
          <p:cNvPr id="8" name="Picture 7">
            <a:extLst>
              <a:ext uri="{FF2B5EF4-FFF2-40B4-BE49-F238E27FC236}">
                <a16:creationId xmlns:a16="http://schemas.microsoft.com/office/drawing/2014/main" id="{BC3472FF-E061-7E42-6F66-D20D3E22C48E}"/>
              </a:ext>
            </a:extLst>
          </p:cNvPr>
          <p:cNvPicPr>
            <a:picLocks noChangeAspect="1"/>
          </p:cNvPicPr>
          <p:nvPr/>
        </p:nvPicPr>
        <p:blipFill>
          <a:blip r:embed="rId3"/>
          <a:stretch>
            <a:fillRect/>
          </a:stretch>
        </p:blipFill>
        <p:spPr>
          <a:xfrm>
            <a:off x="123090" y="1348508"/>
            <a:ext cx="7081274" cy="4296789"/>
          </a:xfrm>
          <a:prstGeom prst="rect">
            <a:avLst/>
          </a:prstGeom>
        </p:spPr>
      </p:pic>
      <p:sp>
        <p:nvSpPr>
          <p:cNvPr id="9" name="Rectangle 8">
            <a:extLst>
              <a:ext uri="{FF2B5EF4-FFF2-40B4-BE49-F238E27FC236}">
                <a16:creationId xmlns:a16="http://schemas.microsoft.com/office/drawing/2014/main" id="{557B6725-36BA-507E-A58C-24339132B66D}"/>
              </a:ext>
            </a:extLst>
          </p:cNvPr>
          <p:cNvSpPr/>
          <p:nvPr/>
        </p:nvSpPr>
        <p:spPr>
          <a:xfrm>
            <a:off x="0" y="4848223"/>
            <a:ext cx="7204364" cy="782334"/>
          </a:xfrm>
          <a:prstGeom prst="rect">
            <a:avLst/>
          </a:prstGeom>
          <a:noFill/>
          <a:ln w="4762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L"/>
          </a:p>
        </p:txBody>
      </p:sp>
      <p:cxnSp>
        <p:nvCxnSpPr>
          <p:cNvPr id="12" name="Straight Arrow Connector 11">
            <a:extLst>
              <a:ext uri="{FF2B5EF4-FFF2-40B4-BE49-F238E27FC236}">
                <a16:creationId xmlns:a16="http://schemas.microsoft.com/office/drawing/2014/main" id="{9FF9B3C4-5324-8226-F874-E9FEAB023C3E}"/>
              </a:ext>
            </a:extLst>
          </p:cNvPr>
          <p:cNvCxnSpPr>
            <a:cxnSpLocks/>
            <a:stCxn id="9" idx="3"/>
          </p:cNvCxnSpPr>
          <p:nvPr/>
        </p:nvCxnSpPr>
        <p:spPr>
          <a:xfrm flipV="1">
            <a:off x="7204364" y="5115464"/>
            <a:ext cx="3716678" cy="12392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 name="Straight Arrow Connector 2">
            <a:extLst>
              <a:ext uri="{FF2B5EF4-FFF2-40B4-BE49-F238E27FC236}">
                <a16:creationId xmlns:a16="http://schemas.microsoft.com/office/drawing/2014/main" id="{7A6CADC7-1DC4-C0A9-90FE-959390502D56}"/>
              </a:ext>
            </a:extLst>
          </p:cNvPr>
          <p:cNvCxnSpPr>
            <a:cxnSpLocks/>
            <a:stCxn id="9" idx="3"/>
          </p:cNvCxnSpPr>
          <p:nvPr/>
        </p:nvCxnSpPr>
        <p:spPr>
          <a:xfrm flipV="1">
            <a:off x="7204364" y="4201064"/>
            <a:ext cx="499025" cy="1038326"/>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4DB12FA0-8945-47CB-C3EC-32CD4DBD0D8C}"/>
              </a:ext>
            </a:extLst>
          </p:cNvPr>
          <p:cNvCxnSpPr>
            <a:cxnSpLocks/>
            <a:stCxn id="9" idx="3"/>
          </p:cNvCxnSpPr>
          <p:nvPr/>
        </p:nvCxnSpPr>
        <p:spPr>
          <a:xfrm flipV="1">
            <a:off x="7204364" y="3429000"/>
            <a:ext cx="3535523" cy="181039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EDFEBED-3174-3811-7D91-9123EE5A0431}"/>
              </a:ext>
            </a:extLst>
          </p:cNvPr>
          <p:cNvCxnSpPr>
            <a:cxnSpLocks/>
            <a:stCxn id="9" idx="3"/>
          </p:cNvCxnSpPr>
          <p:nvPr/>
        </p:nvCxnSpPr>
        <p:spPr>
          <a:xfrm>
            <a:off x="7204364" y="5239390"/>
            <a:ext cx="654300" cy="63519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336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DC9D570-FE74-856F-0ED0-C4F246AE2339}"/>
              </a:ext>
            </a:extLst>
          </p:cNvPr>
          <p:cNvPicPr>
            <a:picLocks noChangeAspect="1"/>
          </p:cNvPicPr>
          <p:nvPr/>
        </p:nvPicPr>
        <p:blipFill>
          <a:blip r:embed="rId2">
            <a:extLst>
              <a:ext uri="{28A0092B-C50C-407E-A947-70E740481C1C}">
                <a14:useLocalDpi xmlns:a14="http://schemas.microsoft.com/office/drawing/2010/main" val="0"/>
              </a:ext>
            </a:extLst>
          </a:blip>
          <a:srcRect l="15710" t="25986" r="10979" b="26772"/>
          <a:stretch>
            <a:fillRect/>
          </a:stretch>
        </p:blipFill>
        <p:spPr bwMode="auto">
          <a:xfrm>
            <a:off x="958555" y="5810351"/>
            <a:ext cx="301992" cy="216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CD583F3A-AE79-D5B1-2349-5116EE5693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97773" y="0"/>
            <a:ext cx="6796454" cy="6858000"/>
          </a:xfrm>
          <a:prstGeom prst="rect">
            <a:avLst/>
          </a:prstGeom>
        </p:spPr>
      </p:pic>
      <p:sp>
        <p:nvSpPr>
          <p:cNvPr id="6" name="Text Placeholder 7">
            <a:extLst>
              <a:ext uri="{FF2B5EF4-FFF2-40B4-BE49-F238E27FC236}">
                <a16:creationId xmlns:a16="http://schemas.microsoft.com/office/drawing/2014/main" id="{E9D0D52D-2C0A-C908-7DE9-EA58EEA2EA8E}"/>
              </a:ext>
            </a:extLst>
          </p:cNvPr>
          <p:cNvSpPr txBox="1">
            <a:spLocks/>
          </p:cNvSpPr>
          <p:nvPr/>
        </p:nvSpPr>
        <p:spPr bwMode="auto">
          <a:xfrm>
            <a:off x="1360033" y="5774456"/>
            <a:ext cx="2083675" cy="288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nl-NL" altLang="nl-NL" sz="1200" b="1" dirty="0"/>
              <a:t>robert@robertschuwer.nl</a:t>
            </a:r>
          </a:p>
        </p:txBody>
      </p:sp>
      <p:pic>
        <p:nvPicPr>
          <p:cNvPr id="8" name="Picture 7">
            <a:extLst>
              <a:ext uri="{FF2B5EF4-FFF2-40B4-BE49-F238E27FC236}">
                <a16:creationId xmlns:a16="http://schemas.microsoft.com/office/drawing/2014/main" id="{8BBC9FA9-34E7-A70A-6C14-49027566693B}"/>
              </a:ext>
            </a:extLst>
          </p:cNvPr>
          <p:cNvPicPr>
            <a:picLocks noChangeAspect="1"/>
          </p:cNvPicPr>
          <p:nvPr/>
        </p:nvPicPr>
        <p:blipFill>
          <a:blip r:embed="rId4"/>
          <a:stretch>
            <a:fillRect/>
          </a:stretch>
        </p:blipFill>
        <p:spPr>
          <a:xfrm>
            <a:off x="999120" y="6280723"/>
            <a:ext cx="216000" cy="216000"/>
          </a:xfrm>
          <a:prstGeom prst="rect">
            <a:avLst/>
          </a:prstGeom>
        </p:spPr>
      </p:pic>
      <p:sp>
        <p:nvSpPr>
          <p:cNvPr id="9" name="Text Placeholder 7">
            <a:extLst>
              <a:ext uri="{FF2B5EF4-FFF2-40B4-BE49-F238E27FC236}">
                <a16:creationId xmlns:a16="http://schemas.microsoft.com/office/drawing/2014/main" id="{62CD8D94-93E7-5E77-92FB-E4055FBDD78A}"/>
              </a:ext>
            </a:extLst>
          </p:cNvPr>
          <p:cNvSpPr txBox="1">
            <a:spLocks/>
          </p:cNvSpPr>
          <p:nvPr/>
        </p:nvSpPr>
        <p:spPr bwMode="auto">
          <a:xfrm>
            <a:off x="1360032" y="6231500"/>
            <a:ext cx="2362223" cy="288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nl-NL" altLang="nl-NL" sz="1200" b="1" dirty="0">
                <a:hlinkClick r:id="rId5"/>
              </a:rPr>
              <a:t>https://www.robertschuwer.nl</a:t>
            </a:r>
            <a:r>
              <a:rPr lang="nl-NL" altLang="nl-NL" sz="1200" b="1" dirty="0"/>
              <a:t> </a:t>
            </a:r>
          </a:p>
        </p:txBody>
      </p:sp>
    </p:spTree>
    <p:extLst>
      <p:ext uri="{BB962C8B-B14F-4D97-AF65-F5344CB8AC3E}">
        <p14:creationId xmlns:p14="http://schemas.microsoft.com/office/powerpoint/2010/main" val="4017647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FA26-9191-3223-F25E-E2DA501923D7}"/>
              </a:ext>
            </a:extLst>
          </p:cNvPr>
          <p:cNvSpPr>
            <a:spLocks noGrp="1"/>
          </p:cNvSpPr>
          <p:nvPr>
            <p:ph type="title"/>
          </p:nvPr>
        </p:nvSpPr>
        <p:spPr>
          <a:xfrm>
            <a:off x="838200" y="365125"/>
            <a:ext cx="10515600" cy="699721"/>
          </a:xfrm>
        </p:spPr>
        <p:txBody>
          <a:bodyPr>
            <a:normAutofit/>
          </a:bodyPr>
          <a:lstStyle/>
          <a:p>
            <a:r>
              <a:rPr lang="en-GB" sz="2400" b="1" dirty="0"/>
              <a:t>Colophon</a:t>
            </a:r>
            <a:endParaRPr lang="en-NL" sz="2400" b="1" dirty="0"/>
          </a:p>
        </p:txBody>
      </p:sp>
      <p:sp>
        <p:nvSpPr>
          <p:cNvPr id="4" name="Content Placeholder 4">
            <a:extLst>
              <a:ext uri="{FF2B5EF4-FFF2-40B4-BE49-F238E27FC236}">
                <a16:creationId xmlns:a16="http://schemas.microsoft.com/office/drawing/2014/main" id="{A99D4341-2457-02E3-BF52-4C8F19A2BEC9}"/>
              </a:ext>
            </a:extLst>
          </p:cNvPr>
          <p:cNvSpPr txBox="1">
            <a:spLocks noGrp="1"/>
          </p:cNvSpPr>
          <p:nvPr>
            <p:ph idx="1"/>
          </p:nvPr>
        </p:nvSpPr>
        <p:spPr>
          <a:xfrm>
            <a:off x="838200" y="1266982"/>
            <a:ext cx="10515600" cy="847411"/>
          </a:xfrm>
          <a:prstGeom prst="rect">
            <a:avLst/>
          </a:prstGeom>
        </p:spPr>
        <p:txBody>
          <a:bodyPr wrap="square" rtlCol="0" anchor="t" anchorCtr="0">
            <a:spAutoFit/>
          </a:bodyPr>
          <a:lstStyle/>
          <a:p>
            <a:pPr marL="0" indent="0" algn="l">
              <a:buNone/>
            </a:pPr>
            <a:r>
              <a:rPr lang="nl-NL" sz="1200" dirty="0">
                <a:latin typeface="+mn-lt"/>
              </a:rPr>
              <a:t>Author: Robert Schuwer. </a:t>
            </a:r>
          </a:p>
          <a:p>
            <a:pPr marL="0" indent="0" algn="l">
              <a:buNone/>
            </a:pPr>
            <a:r>
              <a:rPr lang="nl-NL" sz="1200" dirty="0">
                <a:latin typeface="+mn-lt"/>
              </a:rPr>
              <a:t>This presentation is available under a </a:t>
            </a:r>
            <a:r>
              <a:rPr lang="nl-NL" sz="1200" dirty="0">
                <a:latin typeface="+mn-lt"/>
                <a:hlinkClick r:id="rId2"/>
              </a:rPr>
              <a:t>Creative Commons Attribution 4.0 International (CC BY 4.0)</a:t>
            </a:r>
            <a:r>
              <a:rPr lang="nl-NL" sz="1200" dirty="0">
                <a:latin typeface="+mn-lt"/>
              </a:rPr>
              <a:t> license. For attribution use the following phrase:</a:t>
            </a:r>
          </a:p>
          <a:p>
            <a:pPr marL="0" indent="0">
              <a:buNone/>
            </a:pPr>
            <a:r>
              <a:rPr lang="nl-NL" sz="1200" dirty="0">
                <a:latin typeface="+mn-lt"/>
              </a:rPr>
              <a:t>Schuwer, R. </a:t>
            </a:r>
            <a:r>
              <a:rPr lang="nl-NL" sz="1200">
                <a:latin typeface="+mn-lt"/>
              </a:rPr>
              <a:t>(2024). </a:t>
            </a:r>
            <a:r>
              <a:rPr lang="en-GB" sz="1200" i="1" dirty="0">
                <a:latin typeface="+mn-lt"/>
              </a:rPr>
              <a:t>Competences and skills needed for using Gen-AI and OER</a:t>
            </a:r>
            <a:r>
              <a:rPr lang="en-US" sz="1200" i="1" dirty="0">
                <a:latin typeface="+mn-lt"/>
              </a:rPr>
              <a:t>. </a:t>
            </a:r>
            <a:r>
              <a:rPr lang="nl-NL" sz="1200" dirty="0">
                <a:latin typeface="+mn-lt"/>
                <a:hlinkClick r:id="rId3"/>
              </a:rPr>
              <a:t>https://robertschuwer.nl/download/slides/20240125/vid03.pptx</a:t>
            </a:r>
            <a:endParaRPr lang="nl-NL" sz="1200" dirty="0">
              <a:latin typeface="+mn-lt"/>
            </a:endParaRPr>
          </a:p>
        </p:txBody>
      </p:sp>
      <p:sp>
        <p:nvSpPr>
          <p:cNvPr id="5" name="Content Placeholder 4">
            <a:extLst>
              <a:ext uri="{FF2B5EF4-FFF2-40B4-BE49-F238E27FC236}">
                <a16:creationId xmlns:a16="http://schemas.microsoft.com/office/drawing/2014/main" id="{AF4A538F-04BB-5073-29CB-F50B1948D338}"/>
              </a:ext>
            </a:extLst>
          </p:cNvPr>
          <p:cNvSpPr txBox="1">
            <a:spLocks/>
          </p:cNvSpPr>
          <p:nvPr/>
        </p:nvSpPr>
        <p:spPr>
          <a:xfrm>
            <a:off x="774940" y="2316529"/>
            <a:ext cx="10515600" cy="3223447"/>
          </a:xfrm>
          <a:prstGeom prst="rect">
            <a:avLst/>
          </a:prstGeom>
        </p:spPr>
        <p:txBody>
          <a:bodyPr vert="horz" wrap="square" lIns="91440" tIns="45720" rIns="91440" bIns="45720" rtlCol="0" anchor="t" anchorCtr="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nl-NL" sz="1200" b="1" dirty="0" err="1"/>
              <a:t>References</a:t>
            </a:r>
            <a:endParaRPr lang="nl-NL" sz="1200" b="1" dirty="0"/>
          </a:p>
          <a:p>
            <a:pPr marL="0" indent="0">
              <a:buFont typeface="Arial" panose="020B0604020202020204" pitchFamily="34" charset="0"/>
              <a:buNone/>
            </a:pPr>
            <a:r>
              <a:rPr lang="nl-NL" sz="1200" dirty="0" err="1"/>
              <a:t>Used</a:t>
            </a:r>
            <a:r>
              <a:rPr lang="nl-NL" sz="1200" dirty="0"/>
              <a:t> in </a:t>
            </a:r>
            <a:r>
              <a:rPr lang="nl-NL" sz="1200" dirty="0" err="1"/>
              <a:t>this</a:t>
            </a:r>
            <a:r>
              <a:rPr lang="nl-NL" sz="1200" dirty="0"/>
              <a:t> </a:t>
            </a:r>
            <a:r>
              <a:rPr lang="nl-NL" sz="1200" dirty="0" err="1"/>
              <a:t>presentation</a:t>
            </a:r>
            <a:r>
              <a:rPr lang="nl-NL" sz="1200" dirty="0"/>
              <a:t> </a:t>
            </a:r>
            <a:r>
              <a:rPr lang="nl-NL" sz="1200" dirty="0" err="1"/>
              <a:t>and</a:t>
            </a:r>
            <a:r>
              <a:rPr lang="nl-NL" sz="1200" dirty="0"/>
              <a:t> </a:t>
            </a:r>
            <a:r>
              <a:rPr lang="nl-NL" sz="1200" dirty="0" err="1"/>
              <a:t>for</a:t>
            </a:r>
            <a:r>
              <a:rPr lang="nl-NL" sz="1200" dirty="0"/>
              <a:t> </a:t>
            </a:r>
            <a:r>
              <a:rPr lang="nl-NL" sz="1200" dirty="0" err="1"/>
              <a:t>further</a:t>
            </a:r>
            <a:r>
              <a:rPr lang="nl-NL" sz="1200" dirty="0"/>
              <a:t> reading</a:t>
            </a:r>
          </a:p>
          <a:p>
            <a:pPr marL="0" indent="0">
              <a:buFont typeface="Arial" panose="020B0604020202020204" pitchFamily="34" charset="0"/>
              <a:buNone/>
            </a:pPr>
            <a:r>
              <a:rPr lang="en-GB" sz="1200" dirty="0"/>
              <a:t>Bozkurt, A. (2023). Generative AI, synthetic contents, open educational resources (OER), and open educational practices (OEP): A new front in the openness landscape. </a:t>
            </a:r>
            <a:r>
              <a:rPr lang="en-GB" sz="1200" i="1" dirty="0"/>
              <a:t>Open Praxis, 15</a:t>
            </a:r>
            <a:r>
              <a:rPr lang="en-GB" sz="1200" dirty="0"/>
              <a:t>(3), 178-184. </a:t>
            </a:r>
            <a:r>
              <a:rPr lang="en-GB" sz="1200" dirty="0">
                <a:hlinkClick r:id="rId4"/>
              </a:rPr>
              <a:t>https://doi.org/10.55982/openpraxis.15.3.579</a:t>
            </a:r>
            <a:r>
              <a:rPr lang="en-GB" sz="1200" dirty="0"/>
              <a:t> </a:t>
            </a:r>
          </a:p>
          <a:p>
            <a:pPr marL="0" indent="0">
              <a:buFont typeface="Arial" panose="020B0604020202020204" pitchFamily="34" charset="0"/>
              <a:buNone/>
            </a:pPr>
            <a:r>
              <a:rPr lang="en-GB" sz="1000" b="0" i="0" dirty="0" err="1">
                <a:solidFill>
                  <a:srgbClr val="333333"/>
                </a:solidFill>
                <a:effectLst/>
                <a:latin typeface="Verdana" panose="020B0604030504040204" pitchFamily="34" charset="0"/>
              </a:rPr>
              <a:t>Buist</a:t>
            </a:r>
            <a:r>
              <a:rPr lang="en-GB" sz="1000" b="0" i="0" dirty="0">
                <a:solidFill>
                  <a:srgbClr val="333333"/>
                </a:solidFill>
                <a:effectLst/>
                <a:latin typeface="Verdana" panose="020B0604030504040204" pitchFamily="34" charset="0"/>
              </a:rPr>
              <a:t>-Zhuk, M., </a:t>
            </a:r>
            <a:r>
              <a:rPr lang="en-GB" sz="1000" b="0" i="0" dirty="0" err="1">
                <a:solidFill>
                  <a:srgbClr val="333333"/>
                </a:solidFill>
                <a:effectLst/>
                <a:latin typeface="Verdana" panose="020B0604030504040204" pitchFamily="34" charset="0"/>
              </a:rPr>
              <a:t>Beldhuis</a:t>
            </a:r>
            <a:r>
              <a:rPr lang="en-GB" sz="1000" b="0" i="0" dirty="0">
                <a:solidFill>
                  <a:srgbClr val="333333"/>
                </a:solidFill>
                <a:effectLst/>
                <a:latin typeface="Verdana" panose="020B0604030504040204" pitchFamily="34" charset="0"/>
              </a:rPr>
              <a:t>, H., Schuwer, R., &amp; </a:t>
            </a:r>
            <a:r>
              <a:rPr lang="en-GB" sz="1000" b="0" i="0" dirty="0" err="1">
                <a:solidFill>
                  <a:srgbClr val="333333"/>
                </a:solidFill>
                <a:effectLst/>
                <a:latin typeface="Verdana" panose="020B0604030504040204" pitchFamily="34" charset="0"/>
              </a:rPr>
              <a:t>Täuber</a:t>
            </a:r>
            <a:r>
              <a:rPr lang="en-GB" sz="1000" b="0" i="0" dirty="0">
                <a:solidFill>
                  <a:srgbClr val="333333"/>
                </a:solidFill>
                <a:effectLst/>
                <a:latin typeface="Verdana" panose="020B0604030504040204" pitchFamily="34" charset="0"/>
              </a:rPr>
              <a:t>, S. (2023). </a:t>
            </a:r>
            <a:r>
              <a:rPr lang="en-GB" sz="1000" b="0" i="1" dirty="0">
                <a:solidFill>
                  <a:srgbClr val="333333"/>
                </a:solidFill>
                <a:effectLst/>
                <a:latin typeface="Verdana" panose="020B0604030504040204" pitchFamily="34" charset="0"/>
              </a:rPr>
              <a:t>Recognition &amp; Rewards for working with Open Educational Practices and Open Educational Resources</a:t>
            </a:r>
            <a:r>
              <a:rPr lang="en-GB" sz="1000" b="0" i="0" dirty="0">
                <a:solidFill>
                  <a:srgbClr val="333333"/>
                </a:solidFill>
                <a:effectLst/>
                <a:latin typeface="Verdana" panose="020B0604030504040204" pitchFamily="34" charset="0"/>
              </a:rPr>
              <a:t>. </a:t>
            </a:r>
            <a:r>
              <a:rPr lang="en-GB" sz="1000" b="0" i="0" dirty="0">
                <a:solidFill>
                  <a:srgbClr val="333333"/>
                </a:solidFill>
                <a:effectLst/>
                <a:latin typeface="Verdana" panose="020B0604030504040204" pitchFamily="34" charset="0"/>
                <a:hlinkClick r:id="rId5"/>
              </a:rPr>
              <a:t>https://www.robertschuwer.nl/download/RecRewEN.pdf</a:t>
            </a:r>
            <a:r>
              <a:rPr lang="en-GB" sz="1000" b="0" i="0" dirty="0">
                <a:solidFill>
                  <a:srgbClr val="333333"/>
                </a:solidFill>
                <a:effectLst/>
                <a:latin typeface="Verdana" panose="020B0604030504040204" pitchFamily="34" charset="0"/>
              </a:rPr>
              <a:t>. </a:t>
            </a:r>
            <a:endParaRPr lang="en-GB" sz="1200" dirty="0"/>
          </a:p>
          <a:p>
            <a:pPr marL="0" indent="0">
              <a:buFont typeface="Arial" panose="020B0604020202020204" pitchFamily="34" charset="0"/>
              <a:buNone/>
            </a:pPr>
            <a:r>
              <a:rPr lang="en-GB" sz="1200" dirty="0"/>
              <a:t>Coolidge, A., McKinney, A., &amp; Shenoy, D. (n.d.). </a:t>
            </a:r>
            <a:r>
              <a:rPr lang="en-GB" sz="1200" i="1" dirty="0"/>
              <a:t>Tenure and promotion. DOERS3</a:t>
            </a:r>
            <a:r>
              <a:rPr lang="en-GB" sz="1200" dirty="0"/>
              <a:t>. </a:t>
            </a:r>
            <a:r>
              <a:rPr lang="en-GB" sz="1200" dirty="0">
                <a:hlinkClick r:id="rId6"/>
              </a:rPr>
              <a:t>https://www.doers3.org/tenure-and-promotion.html</a:t>
            </a:r>
            <a:r>
              <a:rPr lang="en-GB" sz="1200" dirty="0"/>
              <a:t> </a:t>
            </a:r>
          </a:p>
          <a:p>
            <a:pPr marL="0" indent="0">
              <a:buFont typeface="Arial" panose="020B0604020202020204" pitchFamily="34" charset="0"/>
              <a:buNone/>
            </a:pPr>
            <a:r>
              <a:rPr lang="en-GB" sz="1200" dirty="0"/>
              <a:t>International Organisation of La Francophonie (IOF) (2016). </a:t>
            </a:r>
            <a:r>
              <a:rPr lang="en-GB" sz="1200" i="1" dirty="0"/>
              <a:t>Open Educational Resources Competency Framework OER</a:t>
            </a:r>
            <a:r>
              <a:rPr lang="en-GB" sz="1200" dirty="0"/>
              <a:t>. </a:t>
            </a:r>
            <a:r>
              <a:rPr lang="en-GB" sz="1200" dirty="0">
                <a:hlinkClick r:id="rId7"/>
              </a:rPr>
              <a:t>https://unesdoc.unesco.org/ark:/48223/pf0000266159_eng</a:t>
            </a:r>
            <a:r>
              <a:rPr lang="en-GB" sz="1200" dirty="0"/>
              <a:t> </a:t>
            </a:r>
          </a:p>
          <a:p>
            <a:pPr marL="0" indent="0">
              <a:buFont typeface="Arial" panose="020B0604020202020204" pitchFamily="34" charset="0"/>
              <a:buNone/>
            </a:pPr>
            <a:r>
              <a:rPr lang="en-GB" sz="1200" dirty="0"/>
              <a:t>Miao, F., &amp; Holmes, W. (2023). </a:t>
            </a:r>
            <a:r>
              <a:rPr lang="en-GB" sz="1200" i="1" dirty="0"/>
              <a:t>Guidance for generative AI in education and research</a:t>
            </a:r>
            <a:r>
              <a:rPr lang="en-GB" sz="1200" dirty="0"/>
              <a:t>. UNESCO, Paris. </a:t>
            </a:r>
            <a:r>
              <a:rPr lang="en-GB" sz="1200" dirty="0">
                <a:hlinkClick r:id="rId8"/>
              </a:rPr>
              <a:t>https://unesdoc.unesco.org/ark:/48223/pf0000386693</a:t>
            </a:r>
            <a:r>
              <a:rPr lang="en-GB" sz="1200" dirty="0"/>
              <a:t> </a:t>
            </a:r>
          </a:p>
          <a:p>
            <a:pPr marL="0" indent="0">
              <a:buFont typeface="Arial" panose="020B0604020202020204" pitchFamily="34" charset="0"/>
              <a:buNone/>
            </a:pPr>
            <a:r>
              <a:rPr lang="en-GB" sz="1200" dirty="0"/>
              <a:t>UNESCO (4 December 2023). AI competency frameworks for school students and teachers. </a:t>
            </a:r>
            <a:r>
              <a:rPr lang="en-GB" sz="1200" i="1" dirty="0"/>
              <a:t>UNESCO</a:t>
            </a:r>
            <a:r>
              <a:rPr lang="en-GB" sz="1200" dirty="0"/>
              <a:t>. </a:t>
            </a:r>
            <a:r>
              <a:rPr lang="en-GB" sz="1200" dirty="0">
                <a:hlinkClick r:id="rId9"/>
              </a:rPr>
              <a:t>https://www.unesco.org/en/digital-education/ai-future-learning/competency-frameworks</a:t>
            </a:r>
            <a:r>
              <a:rPr lang="en-GB" sz="1200" dirty="0"/>
              <a:t> </a:t>
            </a:r>
          </a:p>
          <a:p>
            <a:pPr marL="0" indent="0">
              <a:buFont typeface="Arial" panose="020B0604020202020204" pitchFamily="34" charset="0"/>
              <a:buNone/>
            </a:pPr>
            <a:endParaRPr lang="en-GB" sz="1200" dirty="0"/>
          </a:p>
        </p:txBody>
      </p:sp>
    </p:spTree>
    <p:extLst>
      <p:ext uri="{BB962C8B-B14F-4D97-AF65-F5344CB8AC3E}">
        <p14:creationId xmlns:p14="http://schemas.microsoft.com/office/powerpoint/2010/main" val="972219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4871-926F-BEC5-6111-7F0FA2B1F103}"/>
              </a:ext>
            </a:extLst>
          </p:cNvPr>
          <p:cNvSpPr>
            <a:spLocks noGrp="1"/>
          </p:cNvSpPr>
          <p:nvPr>
            <p:ph type="title"/>
          </p:nvPr>
        </p:nvSpPr>
        <p:spPr>
          <a:xfrm>
            <a:off x="0" y="2314695"/>
            <a:ext cx="12192000" cy="1325563"/>
          </a:xfrm>
        </p:spPr>
        <p:txBody>
          <a:bodyPr/>
          <a:lstStyle/>
          <a:p>
            <a:pPr algn="ctr"/>
            <a:r>
              <a:rPr lang="en-GB" dirty="0"/>
              <a:t>Skills and competences for using OER</a:t>
            </a:r>
            <a:endParaRPr lang="en-NL" dirty="0"/>
          </a:p>
        </p:txBody>
      </p:sp>
    </p:spTree>
    <p:extLst>
      <p:ext uri="{BB962C8B-B14F-4D97-AF65-F5344CB8AC3E}">
        <p14:creationId xmlns:p14="http://schemas.microsoft.com/office/powerpoint/2010/main" val="552531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AB9E16-2956-B9F8-8D82-167803AC871D}"/>
              </a:ext>
            </a:extLst>
          </p:cNvPr>
          <p:cNvPicPr>
            <a:picLocks noChangeAspect="1"/>
          </p:cNvPicPr>
          <p:nvPr/>
        </p:nvPicPr>
        <p:blipFill>
          <a:blip r:embed="rId2"/>
          <a:stretch>
            <a:fillRect/>
          </a:stretch>
        </p:blipFill>
        <p:spPr>
          <a:xfrm>
            <a:off x="3661858" y="0"/>
            <a:ext cx="4868283" cy="6858000"/>
          </a:xfrm>
          <a:prstGeom prst="rect">
            <a:avLst/>
          </a:prstGeom>
        </p:spPr>
      </p:pic>
      <p:sp>
        <p:nvSpPr>
          <p:cNvPr id="2" name="TextBox 1">
            <a:extLst>
              <a:ext uri="{FF2B5EF4-FFF2-40B4-BE49-F238E27FC236}">
                <a16:creationId xmlns:a16="http://schemas.microsoft.com/office/drawing/2014/main" id="{990F4815-B9E8-B911-69F2-908AA77B53A2}"/>
              </a:ext>
            </a:extLst>
          </p:cNvPr>
          <p:cNvSpPr txBox="1"/>
          <p:nvPr/>
        </p:nvSpPr>
        <p:spPr>
          <a:xfrm>
            <a:off x="838200" y="6311900"/>
            <a:ext cx="861839" cy="276999"/>
          </a:xfrm>
          <a:prstGeom prst="rect">
            <a:avLst/>
          </a:prstGeom>
          <a:noFill/>
        </p:spPr>
        <p:txBody>
          <a:bodyPr wrap="none" rtlCol="0">
            <a:spAutoFit/>
          </a:bodyPr>
          <a:lstStyle/>
          <a:p>
            <a:r>
              <a:rPr lang="en-GB" sz="1200" dirty="0"/>
              <a:t>(IOF, 2016)</a:t>
            </a:r>
            <a:endParaRPr lang="en-NL" sz="1200" dirty="0"/>
          </a:p>
        </p:txBody>
      </p:sp>
    </p:spTree>
    <p:extLst>
      <p:ext uri="{BB962C8B-B14F-4D97-AF65-F5344CB8AC3E}">
        <p14:creationId xmlns:p14="http://schemas.microsoft.com/office/powerpoint/2010/main" val="4027625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4DBC2717-59AF-CC7F-68EB-87AECE0D9E5D}"/>
              </a:ext>
            </a:extLst>
          </p:cNvPr>
          <p:cNvPicPr>
            <a:picLocks noChangeAspect="1"/>
          </p:cNvPicPr>
          <p:nvPr/>
        </p:nvPicPr>
        <p:blipFill>
          <a:blip r:embed="rId2"/>
          <a:stretch>
            <a:fillRect/>
          </a:stretch>
        </p:blipFill>
        <p:spPr>
          <a:xfrm>
            <a:off x="3767428" y="133762"/>
            <a:ext cx="4657143" cy="6590476"/>
          </a:xfrm>
          <a:prstGeom prst="rect">
            <a:avLst/>
          </a:prstGeom>
        </p:spPr>
      </p:pic>
    </p:spTree>
    <p:extLst>
      <p:ext uri="{BB962C8B-B14F-4D97-AF65-F5344CB8AC3E}">
        <p14:creationId xmlns:p14="http://schemas.microsoft.com/office/powerpoint/2010/main" val="3703063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4871-926F-BEC5-6111-7F0FA2B1F103}"/>
              </a:ext>
            </a:extLst>
          </p:cNvPr>
          <p:cNvSpPr>
            <a:spLocks noGrp="1"/>
          </p:cNvSpPr>
          <p:nvPr>
            <p:ph type="title"/>
          </p:nvPr>
        </p:nvSpPr>
        <p:spPr>
          <a:xfrm>
            <a:off x="0" y="2314695"/>
            <a:ext cx="12192000" cy="1325563"/>
          </a:xfrm>
        </p:spPr>
        <p:txBody>
          <a:bodyPr/>
          <a:lstStyle/>
          <a:p>
            <a:pPr algn="ctr"/>
            <a:r>
              <a:rPr lang="en-GB" dirty="0"/>
              <a:t>Skills and competences for using (Gen-)AI</a:t>
            </a:r>
            <a:endParaRPr lang="en-NL" dirty="0"/>
          </a:p>
        </p:txBody>
      </p:sp>
    </p:spTree>
    <p:extLst>
      <p:ext uri="{BB962C8B-B14F-4D97-AF65-F5344CB8AC3E}">
        <p14:creationId xmlns:p14="http://schemas.microsoft.com/office/powerpoint/2010/main" val="1280503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426B6-BF3C-5C72-9DB8-81F4184403DD}"/>
              </a:ext>
            </a:extLst>
          </p:cNvPr>
          <p:cNvSpPr>
            <a:spLocks noGrp="1"/>
          </p:cNvSpPr>
          <p:nvPr>
            <p:ph type="title"/>
          </p:nvPr>
        </p:nvSpPr>
        <p:spPr/>
        <p:txBody>
          <a:bodyPr/>
          <a:lstStyle/>
          <a:p>
            <a:r>
              <a:rPr lang="en-GB" dirty="0"/>
              <a:t>Framework</a:t>
            </a:r>
            <a:endParaRPr lang="en-NL" dirty="0"/>
          </a:p>
        </p:txBody>
      </p:sp>
      <p:sp>
        <p:nvSpPr>
          <p:cNvPr id="3" name="Content Placeholder 2">
            <a:extLst>
              <a:ext uri="{FF2B5EF4-FFF2-40B4-BE49-F238E27FC236}">
                <a16:creationId xmlns:a16="http://schemas.microsoft.com/office/drawing/2014/main" id="{D50DB91B-2055-C0A3-2B7D-CDEF0BC00AF3}"/>
              </a:ext>
            </a:extLst>
          </p:cNvPr>
          <p:cNvSpPr>
            <a:spLocks noGrp="1"/>
          </p:cNvSpPr>
          <p:nvPr>
            <p:ph idx="1"/>
          </p:nvPr>
        </p:nvSpPr>
        <p:spPr/>
        <p:txBody>
          <a:bodyPr>
            <a:normAutofit lnSpcReduction="10000"/>
          </a:bodyPr>
          <a:lstStyle/>
          <a:p>
            <a:r>
              <a:rPr lang="en-GB" dirty="0"/>
              <a:t>UNESCO effort toward competency frameworks for teachers and students</a:t>
            </a:r>
          </a:p>
          <a:p>
            <a:r>
              <a:rPr lang="en-GB" dirty="0"/>
              <a:t>Objectives:</a:t>
            </a:r>
          </a:p>
          <a:p>
            <a:pPr lvl="1"/>
            <a:r>
              <a:rPr lang="en-GB" dirty="0"/>
              <a:t>Teacher: define the knowledge, skills and attitudes that teachers should possess to understand the roles of AI in education and utilize AI in their teaching practices in an ethical and effective manner</a:t>
            </a:r>
          </a:p>
          <a:p>
            <a:pPr lvl="1"/>
            <a:r>
              <a:rPr lang="en-GB" dirty="0"/>
              <a:t>Student: articulate the knowledge, skills and attitudes students should acquire to understand and actively engage with AI in a safe and meaningful manner in education and beyond</a:t>
            </a:r>
          </a:p>
          <a:p>
            <a:pPr lvl="1"/>
            <a:endParaRPr lang="en-GB" dirty="0"/>
          </a:p>
          <a:p>
            <a:r>
              <a:rPr lang="en-GB" dirty="0"/>
              <a:t>Publishing foreseen in Digital learning week 2024</a:t>
            </a:r>
          </a:p>
          <a:p>
            <a:pPr lvl="1"/>
            <a:endParaRPr lang="en-NL" dirty="0"/>
          </a:p>
        </p:txBody>
      </p:sp>
      <p:sp>
        <p:nvSpPr>
          <p:cNvPr id="4" name="Slide Number Placeholder 3">
            <a:extLst>
              <a:ext uri="{FF2B5EF4-FFF2-40B4-BE49-F238E27FC236}">
                <a16:creationId xmlns:a16="http://schemas.microsoft.com/office/drawing/2014/main" id="{00AD62B0-263C-E246-63B5-7802EF83EF88}"/>
              </a:ext>
            </a:extLst>
          </p:cNvPr>
          <p:cNvSpPr>
            <a:spLocks noGrp="1"/>
          </p:cNvSpPr>
          <p:nvPr>
            <p:ph type="sldNum" sz="quarter" idx="12"/>
          </p:nvPr>
        </p:nvSpPr>
        <p:spPr/>
        <p:txBody>
          <a:bodyPr/>
          <a:lstStyle/>
          <a:p>
            <a:fld id="{330C634A-1516-4948-B43C-85010BF681C0}" type="slidenum">
              <a:rPr lang="en-NL" smtClean="0"/>
              <a:t>6</a:t>
            </a:fld>
            <a:endParaRPr lang="en-NL"/>
          </a:p>
        </p:txBody>
      </p:sp>
      <p:sp>
        <p:nvSpPr>
          <p:cNvPr id="5" name="TextBox 4">
            <a:extLst>
              <a:ext uri="{FF2B5EF4-FFF2-40B4-BE49-F238E27FC236}">
                <a16:creationId xmlns:a16="http://schemas.microsoft.com/office/drawing/2014/main" id="{8BEC516E-E17D-17A1-605C-201ACD958318}"/>
              </a:ext>
            </a:extLst>
          </p:cNvPr>
          <p:cNvSpPr txBox="1"/>
          <p:nvPr/>
        </p:nvSpPr>
        <p:spPr>
          <a:xfrm>
            <a:off x="838200" y="6311900"/>
            <a:ext cx="1188146" cy="276999"/>
          </a:xfrm>
          <a:prstGeom prst="rect">
            <a:avLst/>
          </a:prstGeom>
          <a:noFill/>
        </p:spPr>
        <p:txBody>
          <a:bodyPr wrap="none" rtlCol="0">
            <a:spAutoFit/>
          </a:bodyPr>
          <a:lstStyle/>
          <a:p>
            <a:r>
              <a:rPr lang="en-GB" sz="1200" dirty="0"/>
              <a:t>(UNESCO, 2023)</a:t>
            </a:r>
            <a:endParaRPr lang="en-NL" sz="1200" dirty="0"/>
          </a:p>
        </p:txBody>
      </p:sp>
    </p:spTree>
    <p:extLst>
      <p:ext uri="{BB962C8B-B14F-4D97-AF65-F5344CB8AC3E}">
        <p14:creationId xmlns:p14="http://schemas.microsoft.com/office/powerpoint/2010/main" val="1794311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171BF-315E-E653-F6D8-2A896FA0CB7A}"/>
              </a:ext>
            </a:extLst>
          </p:cNvPr>
          <p:cNvSpPr>
            <a:spLocks noGrp="1"/>
          </p:cNvSpPr>
          <p:nvPr>
            <p:ph type="title"/>
          </p:nvPr>
        </p:nvSpPr>
        <p:spPr/>
        <p:txBody>
          <a:bodyPr/>
          <a:lstStyle/>
          <a:p>
            <a:r>
              <a:rPr lang="en-GB" dirty="0"/>
              <a:t>Competences needed for teachers</a:t>
            </a:r>
            <a:endParaRPr lang="en-NL" dirty="0"/>
          </a:p>
        </p:txBody>
      </p:sp>
      <p:pic>
        <p:nvPicPr>
          <p:cNvPr id="4" name="Picture 3">
            <a:extLst>
              <a:ext uri="{FF2B5EF4-FFF2-40B4-BE49-F238E27FC236}">
                <a16:creationId xmlns:a16="http://schemas.microsoft.com/office/drawing/2014/main" id="{C4E08CB0-DB3D-8089-E33B-50CCCB1938BF}"/>
              </a:ext>
            </a:extLst>
          </p:cNvPr>
          <p:cNvPicPr>
            <a:picLocks noChangeAspect="1"/>
          </p:cNvPicPr>
          <p:nvPr/>
        </p:nvPicPr>
        <p:blipFill>
          <a:blip r:embed="rId2"/>
          <a:stretch>
            <a:fillRect/>
          </a:stretch>
        </p:blipFill>
        <p:spPr>
          <a:xfrm>
            <a:off x="1788691" y="1464422"/>
            <a:ext cx="8114286" cy="4790476"/>
          </a:xfrm>
          <a:prstGeom prst="rect">
            <a:avLst/>
          </a:prstGeom>
        </p:spPr>
      </p:pic>
    </p:spTree>
    <p:extLst>
      <p:ext uri="{BB962C8B-B14F-4D97-AF65-F5344CB8AC3E}">
        <p14:creationId xmlns:p14="http://schemas.microsoft.com/office/powerpoint/2010/main" val="2532825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171BF-315E-E653-F6D8-2A896FA0CB7A}"/>
              </a:ext>
            </a:extLst>
          </p:cNvPr>
          <p:cNvSpPr>
            <a:spLocks noGrp="1"/>
          </p:cNvSpPr>
          <p:nvPr>
            <p:ph type="title"/>
          </p:nvPr>
        </p:nvSpPr>
        <p:spPr/>
        <p:txBody>
          <a:bodyPr/>
          <a:lstStyle/>
          <a:p>
            <a:r>
              <a:rPr lang="en-GB" dirty="0"/>
              <a:t>Competences needed for teachers</a:t>
            </a:r>
            <a:endParaRPr lang="en-NL" dirty="0"/>
          </a:p>
        </p:txBody>
      </p:sp>
      <p:pic>
        <p:nvPicPr>
          <p:cNvPr id="4" name="Picture 3">
            <a:extLst>
              <a:ext uri="{FF2B5EF4-FFF2-40B4-BE49-F238E27FC236}">
                <a16:creationId xmlns:a16="http://schemas.microsoft.com/office/drawing/2014/main" id="{C4E08CB0-DB3D-8089-E33B-50CCCB1938BF}"/>
              </a:ext>
            </a:extLst>
          </p:cNvPr>
          <p:cNvPicPr>
            <a:picLocks noChangeAspect="1"/>
          </p:cNvPicPr>
          <p:nvPr/>
        </p:nvPicPr>
        <p:blipFill>
          <a:blip r:embed="rId2"/>
          <a:stretch>
            <a:fillRect/>
          </a:stretch>
        </p:blipFill>
        <p:spPr>
          <a:xfrm>
            <a:off x="1788691" y="1464422"/>
            <a:ext cx="8114286" cy="4790476"/>
          </a:xfrm>
          <a:prstGeom prst="rect">
            <a:avLst/>
          </a:prstGeom>
        </p:spPr>
      </p:pic>
      <p:sp>
        <p:nvSpPr>
          <p:cNvPr id="3" name="Rectangle 2">
            <a:extLst>
              <a:ext uri="{FF2B5EF4-FFF2-40B4-BE49-F238E27FC236}">
                <a16:creationId xmlns:a16="http://schemas.microsoft.com/office/drawing/2014/main" id="{55FFF9E0-5D53-0AFF-9937-91BC0F47FA26}"/>
              </a:ext>
            </a:extLst>
          </p:cNvPr>
          <p:cNvSpPr/>
          <p:nvPr/>
        </p:nvSpPr>
        <p:spPr>
          <a:xfrm>
            <a:off x="1647645" y="2277374"/>
            <a:ext cx="8255332" cy="1639018"/>
          </a:xfrm>
          <a:prstGeom prst="rect">
            <a:avLst/>
          </a:prstGeom>
          <a:noFill/>
          <a:ln w="4762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L"/>
          </a:p>
        </p:txBody>
      </p:sp>
      <p:sp>
        <p:nvSpPr>
          <p:cNvPr id="5" name="TextBox 4">
            <a:extLst>
              <a:ext uri="{FF2B5EF4-FFF2-40B4-BE49-F238E27FC236}">
                <a16:creationId xmlns:a16="http://schemas.microsoft.com/office/drawing/2014/main" id="{FD3FA56A-8181-C56D-2B41-5F7F382B975B}"/>
              </a:ext>
            </a:extLst>
          </p:cNvPr>
          <p:cNvSpPr txBox="1"/>
          <p:nvPr/>
        </p:nvSpPr>
        <p:spPr>
          <a:xfrm>
            <a:off x="10086109" y="2890982"/>
            <a:ext cx="914033" cy="369332"/>
          </a:xfrm>
          <a:prstGeom prst="rect">
            <a:avLst/>
          </a:prstGeom>
          <a:noFill/>
        </p:spPr>
        <p:txBody>
          <a:bodyPr wrap="none" rtlCol="0">
            <a:spAutoFit/>
          </a:bodyPr>
          <a:lstStyle/>
          <a:p>
            <a:r>
              <a:rPr lang="en-GB" b="1" dirty="0"/>
              <a:t>Generic</a:t>
            </a:r>
            <a:endParaRPr lang="en-NL" b="1" dirty="0"/>
          </a:p>
        </p:txBody>
      </p:sp>
    </p:spTree>
    <p:extLst>
      <p:ext uri="{BB962C8B-B14F-4D97-AF65-F5344CB8AC3E}">
        <p14:creationId xmlns:p14="http://schemas.microsoft.com/office/powerpoint/2010/main" val="1355267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171BF-315E-E653-F6D8-2A896FA0CB7A}"/>
              </a:ext>
            </a:extLst>
          </p:cNvPr>
          <p:cNvSpPr>
            <a:spLocks noGrp="1"/>
          </p:cNvSpPr>
          <p:nvPr>
            <p:ph type="title"/>
          </p:nvPr>
        </p:nvSpPr>
        <p:spPr/>
        <p:txBody>
          <a:bodyPr/>
          <a:lstStyle/>
          <a:p>
            <a:r>
              <a:rPr lang="en-GB" dirty="0"/>
              <a:t>Competences needed for teachers</a:t>
            </a:r>
            <a:endParaRPr lang="en-NL" dirty="0"/>
          </a:p>
        </p:txBody>
      </p:sp>
      <p:grpSp>
        <p:nvGrpSpPr>
          <p:cNvPr id="6" name="Group 5">
            <a:extLst>
              <a:ext uri="{FF2B5EF4-FFF2-40B4-BE49-F238E27FC236}">
                <a16:creationId xmlns:a16="http://schemas.microsoft.com/office/drawing/2014/main" id="{4D06E4D2-8475-15D4-0B87-25FE54EE9754}"/>
              </a:ext>
            </a:extLst>
          </p:cNvPr>
          <p:cNvGrpSpPr/>
          <p:nvPr/>
        </p:nvGrpSpPr>
        <p:grpSpPr>
          <a:xfrm>
            <a:off x="1647645" y="1464422"/>
            <a:ext cx="8255332" cy="4790476"/>
            <a:chOff x="1647645" y="1464422"/>
            <a:chExt cx="8255332" cy="4790476"/>
          </a:xfrm>
        </p:grpSpPr>
        <p:pic>
          <p:nvPicPr>
            <p:cNvPr id="4" name="Picture 3">
              <a:extLst>
                <a:ext uri="{FF2B5EF4-FFF2-40B4-BE49-F238E27FC236}">
                  <a16:creationId xmlns:a16="http://schemas.microsoft.com/office/drawing/2014/main" id="{C4E08CB0-DB3D-8089-E33B-50CCCB1938BF}"/>
                </a:ext>
              </a:extLst>
            </p:cNvPr>
            <p:cNvPicPr>
              <a:picLocks noChangeAspect="1"/>
            </p:cNvPicPr>
            <p:nvPr/>
          </p:nvPicPr>
          <p:blipFill>
            <a:blip r:embed="rId2"/>
            <a:stretch>
              <a:fillRect/>
            </a:stretch>
          </p:blipFill>
          <p:spPr>
            <a:xfrm>
              <a:off x="1788691" y="1464422"/>
              <a:ext cx="8114286" cy="4790476"/>
            </a:xfrm>
            <a:prstGeom prst="rect">
              <a:avLst/>
            </a:prstGeom>
          </p:spPr>
        </p:pic>
        <p:sp>
          <p:nvSpPr>
            <p:cNvPr id="3" name="Rectangle 2">
              <a:extLst>
                <a:ext uri="{FF2B5EF4-FFF2-40B4-BE49-F238E27FC236}">
                  <a16:creationId xmlns:a16="http://schemas.microsoft.com/office/drawing/2014/main" id="{55FFF9E0-5D53-0AFF-9937-91BC0F47FA26}"/>
                </a:ext>
              </a:extLst>
            </p:cNvPr>
            <p:cNvSpPr/>
            <p:nvPr/>
          </p:nvSpPr>
          <p:spPr>
            <a:xfrm>
              <a:off x="1647645" y="3819851"/>
              <a:ext cx="8255332" cy="872222"/>
            </a:xfrm>
            <a:prstGeom prst="rect">
              <a:avLst/>
            </a:prstGeom>
            <a:noFill/>
            <a:ln w="4762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NL"/>
            </a:p>
          </p:txBody>
        </p:sp>
      </p:grpSp>
      <p:sp>
        <p:nvSpPr>
          <p:cNvPr id="5" name="TextBox 4">
            <a:extLst>
              <a:ext uri="{FF2B5EF4-FFF2-40B4-BE49-F238E27FC236}">
                <a16:creationId xmlns:a16="http://schemas.microsoft.com/office/drawing/2014/main" id="{FD3FA56A-8181-C56D-2B41-5F7F382B975B}"/>
              </a:ext>
            </a:extLst>
          </p:cNvPr>
          <p:cNvSpPr txBox="1"/>
          <p:nvPr/>
        </p:nvSpPr>
        <p:spPr>
          <a:xfrm>
            <a:off x="10086109" y="4017812"/>
            <a:ext cx="981487" cy="369332"/>
          </a:xfrm>
          <a:prstGeom prst="rect">
            <a:avLst/>
          </a:prstGeom>
          <a:noFill/>
        </p:spPr>
        <p:txBody>
          <a:bodyPr wrap="none" rtlCol="0">
            <a:spAutoFit/>
          </a:bodyPr>
          <a:lstStyle/>
          <a:p>
            <a:r>
              <a:rPr lang="en-GB" b="1" dirty="0"/>
              <a:t>Creating</a:t>
            </a:r>
            <a:endParaRPr lang="en-NL" b="1" dirty="0"/>
          </a:p>
        </p:txBody>
      </p:sp>
    </p:spTree>
    <p:extLst>
      <p:ext uri="{BB962C8B-B14F-4D97-AF65-F5344CB8AC3E}">
        <p14:creationId xmlns:p14="http://schemas.microsoft.com/office/powerpoint/2010/main" val="29350963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467</Words>
  <Application>Microsoft Office PowerPoint</Application>
  <PresentationFormat>Breitbild</PresentationFormat>
  <Paragraphs>37</Paragraphs>
  <Slides>17</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17</vt:i4>
      </vt:variant>
    </vt:vector>
  </HeadingPairs>
  <TitlesOfParts>
    <vt:vector size="22" baseType="lpstr">
      <vt:lpstr>Arial</vt:lpstr>
      <vt:lpstr>Calibri</vt:lpstr>
      <vt:lpstr>Calibri Light</vt:lpstr>
      <vt:lpstr>Verdana</vt:lpstr>
      <vt:lpstr>Office Theme</vt:lpstr>
      <vt:lpstr>Competences and skills needed for using Gen-AI and OER</vt:lpstr>
      <vt:lpstr>Skills and competences for using OER</vt:lpstr>
      <vt:lpstr>PowerPoint-Präsentation</vt:lpstr>
      <vt:lpstr>PowerPoint-Präsentation</vt:lpstr>
      <vt:lpstr>Skills and competences for using (Gen-)AI</vt:lpstr>
      <vt:lpstr>Framework</vt:lpstr>
      <vt:lpstr>Competences needed for teachers</vt:lpstr>
      <vt:lpstr>Competences needed for teachers</vt:lpstr>
      <vt:lpstr>Competences needed for teachers</vt:lpstr>
      <vt:lpstr>Competences needed for teachers</vt:lpstr>
      <vt:lpstr>Combining both frameworks for a teacher</vt:lpstr>
      <vt:lpstr>PowerPoint-Präsentation</vt:lpstr>
      <vt:lpstr>PowerPoint-Präsentation</vt:lpstr>
      <vt:lpstr>PowerPoint-Präsentation</vt:lpstr>
      <vt:lpstr>PowerPoint-Präsentation</vt:lpstr>
      <vt:lpstr>PowerPoint-Präsentation</vt:lpstr>
      <vt:lpstr>Colophon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Potentials of Gen-AI for Open Educational Practices</dc:title>
  <dc:creator>Robert Schuwer</dc:creator>
  <cp:lastModifiedBy>Diekmann, Daniel</cp:lastModifiedBy>
  <cp:revision>10</cp:revision>
  <dcterms:created xsi:type="dcterms:W3CDTF">2024-01-19T10:26:50Z</dcterms:created>
  <dcterms:modified xsi:type="dcterms:W3CDTF">2024-03-22T08:19:40Z</dcterms:modified>
</cp:coreProperties>
</file>